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93EFF-90C1-440D-A799-EA50A8C7E37D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654B-E259-4AC1-B365-B06181415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93EFF-90C1-440D-A799-EA50A8C7E37D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654B-E259-4AC1-B365-B06181415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93EFF-90C1-440D-A799-EA50A8C7E37D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654B-E259-4AC1-B365-B06181415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93EFF-90C1-440D-A799-EA50A8C7E37D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654B-E259-4AC1-B365-B06181415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93EFF-90C1-440D-A799-EA50A8C7E37D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654B-E259-4AC1-B365-B06181415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93EFF-90C1-440D-A799-EA50A8C7E37D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654B-E259-4AC1-B365-B06181415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93EFF-90C1-440D-A799-EA50A8C7E37D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654B-E259-4AC1-B365-B06181415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93EFF-90C1-440D-A799-EA50A8C7E37D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654B-E259-4AC1-B365-B06181415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93EFF-90C1-440D-A799-EA50A8C7E37D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654B-E259-4AC1-B365-B06181415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93EFF-90C1-440D-A799-EA50A8C7E37D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654B-E259-4AC1-B365-B06181415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93EFF-90C1-440D-A799-EA50A8C7E37D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654B-E259-4AC1-B365-B061814150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93EFF-90C1-440D-A799-EA50A8C7E37D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1654B-E259-4AC1-B365-B061814150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Bleak Midwinter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dt i hårdest vi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Midt</a:t>
            </a:r>
            <a:r>
              <a:rPr lang="en-US" b="1" dirty="0" smtClean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hårdest</a:t>
            </a:r>
            <a:r>
              <a:rPr lang="en-US" b="1" dirty="0"/>
              <a:t> </a:t>
            </a:r>
            <a:r>
              <a:rPr lang="en-US" b="1" dirty="0" err="1"/>
              <a:t>vinter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4610" y="609600"/>
            <a:ext cx="5105400" cy="4267200"/>
          </a:xfrm>
        </p:spPr>
        <p:txBody>
          <a:bodyPr numCol="2">
            <a:noAutofit/>
          </a:bodyPr>
          <a:lstStyle/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Midt i hårdest vinter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skjedde det en gang: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i jern lå jorden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under vindens sang,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sneen la et teppe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over iskald jord,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midt i hårdest vinter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 Maria mor.</a:t>
            </a: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som skulle fødes,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 Guds egen Sønn.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Hvor var husrom? Ingen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hørte Josefs bønn.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en stall ble åpnet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de to til sist,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Maria fødte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Herren Jesus Krist.</a:t>
            </a: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Engler og kjeruber,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kledd i himmelsk drakt,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kunne ha vært samlet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rundt ham og holdt vakt.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ved krybben ser vi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ingen englehær.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Josef og Maria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kneler stille der.</a:t>
            </a: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Hva kan jeg vel bringe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 meg inn til ham?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Hvis jeg var en hyrde,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gav jeg ham et lam,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hvis jeg var en konge,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gav jeg gull. Men nå?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Hva har jeg? Et hjerte-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rom det skal han få.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Midt i hårdest vinter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Midt i hårdest vinter </dc:title>
  <dc:creator>FRONT</dc:creator>
  <cp:lastModifiedBy>FRONT</cp:lastModifiedBy>
  <cp:revision>9</cp:revision>
  <dcterms:created xsi:type="dcterms:W3CDTF">2023-12-16T19:59:49Z</dcterms:created>
  <dcterms:modified xsi:type="dcterms:W3CDTF">2023-12-20T16:21:43Z</dcterms:modified>
</cp:coreProperties>
</file>