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BB9C-00E5-4D63-957C-B4F126CCD562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AA74C-C3D9-443A-9AA8-1B94EE5FBE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BB9C-00E5-4D63-957C-B4F126CCD562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AA74C-C3D9-443A-9AA8-1B94EE5FBE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BB9C-00E5-4D63-957C-B4F126CCD562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AA74C-C3D9-443A-9AA8-1B94EE5FBE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BB9C-00E5-4D63-957C-B4F126CCD562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AA74C-C3D9-443A-9AA8-1B94EE5FBE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BB9C-00E5-4D63-957C-B4F126CCD562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AA74C-C3D9-443A-9AA8-1B94EE5FBE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BB9C-00E5-4D63-957C-B4F126CCD562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AA74C-C3D9-443A-9AA8-1B94EE5FBE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BB9C-00E5-4D63-957C-B4F126CCD562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AA74C-C3D9-443A-9AA8-1B94EE5FBE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BB9C-00E5-4D63-957C-B4F126CCD562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AA74C-C3D9-443A-9AA8-1B94EE5FBE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BB9C-00E5-4D63-957C-B4F126CCD562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AA74C-C3D9-443A-9AA8-1B94EE5FBE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BB9C-00E5-4D63-957C-B4F126CCD562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AA74C-C3D9-443A-9AA8-1B94EE5FBE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BB9C-00E5-4D63-957C-B4F126CCD562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AA74C-C3D9-443A-9AA8-1B94EE5FBE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7BB9C-00E5-4D63-957C-B4F126CCD562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AA74C-C3D9-443A-9AA8-1B94EE5FBE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십자가를 지심으로 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5399017" y="2743200"/>
            <a:ext cx="3744983" cy="4114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u Reden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0"/>
            <a:ext cx="35052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</a:t>
            </a:r>
            <a:r>
              <a:rPr lang="en-US" b="1" dirty="0" err="1" smtClean="0"/>
              <a:t>Meu</a:t>
            </a:r>
            <a:r>
              <a:rPr lang="en-US" b="1" dirty="0" smtClean="0"/>
              <a:t> </a:t>
            </a:r>
            <a:r>
              <a:rPr lang="en-US" b="1" dirty="0" err="1" smtClean="0"/>
              <a:t>Redentor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33400"/>
            <a:ext cx="6858000" cy="4495800"/>
          </a:xfrm>
        </p:spPr>
        <p:txBody>
          <a:bodyPr numCol="2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1</a:t>
            </a:r>
            <a:r>
              <a:rPr lang="pt-BR" sz="1600" b="1" dirty="0" smtClean="0">
                <a:solidFill>
                  <a:schemeClr val="tx1"/>
                </a:solidFill>
              </a:rPr>
              <a:t>. Na </a:t>
            </a:r>
            <a:r>
              <a:rPr lang="pt-BR" sz="1600" b="1" dirty="0" smtClean="0">
                <a:solidFill>
                  <a:schemeClr val="tx1"/>
                </a:solidFill>
              </a:rPr>
              <a:t>cruz morrendo meu redentor;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Minhas maldades todas levou;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Se O recebes, tens Seu amor,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Pois teus pecados, Jesus perdoou.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Quando Deus, o Sangue vir,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Que Jesus já verteu,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Passará sem te ferir,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No Egito assim sucedeu.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2</a:t>
            </a:r>
            <a:r>
              <a:rPr lang="pt-BR" sz="1600" b="1" dirty="0" smtClean="0">
                <a:solidFill>
                  <a:schemeClr val="tx1"/>
                </a:solidFill>
              </a:rPr>
              <a:t>. Deus </a:t>
            </a:r>
            <a:r>
              <a:rPr lang="pt-BR" sz="1600" b="1" dirty="0" smtClean="0">
                <a:solidFill>
                  <a:schemeClr val="tx1"/>
                </a:solidFill>
              </a:rPr>
              <a:t>quer salvar ao vil malfeitor,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como promete, sempre fará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NEle confia, ó pecador,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 pela fé vida nova terás.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3. Breve </a:t>
            </a:r>
            <a:r>
              <a:rPr lang="pt-BR" sz="1600" b="1" dirty="0" smtClean="0">
                <a:solidFill>
                  <a:schemeClr val="tx1"/>
                </a:solidFill>
              </a:rPr>
              <a:t>se finda a tua luz,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 no juízo tu vais entrar;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Não te detenhas, vem a Jesus,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Que teus pecados deseja apagar.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4</a:t>
            </a:r>
            <a:r>
              <a:rPr lang="pt-BR" sz="1600" b="1" dirty="0" smtClean="0">
                <a:solidFill>
                  <a:schemeClr val="tx1"/>
                </a:solidFill>
              </a:rPr>
              <a:t>. Que </a:t>
            </a:r>
            <a:r>
              <a:rPr lang="pt-BR" sz="1600" b="1" dirty="0" smtClean="0">
                <a:solidFill>
                  <a:schemeClr val="tx1"/>
                </a:solidFill>
              </a:rPr>
              <a:t>maravilha, que grande amor!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Se hoje creres, salvo serás!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Cristo te chama, vem pecador,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 gozo eterno no Céu fruirás</a:t>
            </a:r>
            <a:r>
              <a:rPr lang="pt-BR" sz="16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141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Meu Redentor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Na voz de Marcos Antonio </dc:title>
  <dc:creator>FRONT</dc:creator>
  <cp:lastModifiedBy>FRONT</cp:lastModifiedBy>
  <cp:revision>8</cp:revision>
  <dcterms:created xsi:type="dcterms:W3CDTF">2023-12-24T22:59:01Z</dcterms:created>
  <dcterms:modified xsi:type="dcterms:W3CDTF">2023-12-25T19:36:21Z</dcterms:modified>
</cp:coreProperties>
</file>