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C6236-FEE8-4E59-B021-6B17D45E8EAF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9C937-C83E-49B4-910F-64C164D36C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lusa nakts, svēta nak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Klusa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nakts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svēta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nakts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914400"/>
            <a:ext cx="320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b="1" dirty="0" smtClean="0"/>
              <a:t>Klusa nakts, svēta </a:t>
            </a:r>
            <a:r>
              <a:rPr lang="lv-LV" b="1" dirty="0" smtClean="0"/>
              <a:t>nakts!</a:t>
            </a:r>
            <a:endParaRPr lang="en-US" b="1" dirty="0" smtClean="0"/>
          </a:p>
          <a:p>
            <a:r>
              <a:rPr lang="lv-LV" b="1" dirty="0" smtClean="0"/>
              <a:t>Visi dus</a:t>
            </a:r>
            <a:r>
              <a:rPr lang="en-US" b="1" dirty="0" smtClean="0"/>
              <a:t> </a:t>
            </a:r>
            <a:r>
              <a:rPr lang="lv-LV" b="1" dirty="0" smtClean="0"/>
              <a:t>Nomodā </a:t>
            </a:r>
            <a:endParaRPr lang="en-US" b="1" dirty="0" smtClean="0"/>
          </a:p>
          <a:p>
            <a:r>
              <a:rPr lang="lv-LV" b="1" dirty="0" smtClean="0"/>
              <a:t>Vēl </a:t>
            </a:r>
            <a:r>
              <a:rPr lang="lv-LV" b="1" dirty="0" smtClean="0"/>
              <a:t>Jāzeps </a:t>
            </a:r>
            <a:r>
              <a:rPr lang="lv-LV" b="1" dirty="0" smtClean="0"/>
              <a:t>un Marija.</a:t>
            </a:r>
          </a:p>
          <a:p>
            <a:r>
              <a:rPr lang="lv-LV" b="1" dirty="0" smtClean="0"/>
              <a:t>Kūtī Dāvida pilsētā</a:t>
            </a:r>
          </a:p>
          <a:p>
            <a:r>
              <a:rPr lang="lv-LV" b="1" dirty="0" smtClean="0"/>
              <a:t>Jēzus silītē dus.</a:t>
            </a:r>
          </a:p>
          <a:p>
            <a:r>
              <a:rPr lang="lv-LV" b="1" dirty="0" smtClean="0"/>
              <a:t>Jēzus silītē dus.</a:t>
            </a:r>
          </a:p>
          <a:p>
            <a:endParaRPr lang="en-US" b="1" dirty="0" smtClean="0"/>
          </a:p>
          <a:p>
            <a:r>
              <a:rPr lang="lv-LV" b="1" dirty="0" smtClean="0"/>
              <a:t>Klusa nakts, svēta nakts!</a:t>
            </a:r>
          </a:p>
          <a:p>
            <a:r>
              <a:rPr lang="lv-LV" b="1" dirty="0" smtClean="0"/>
              <a:t>Ganiem Dievs novēl pats</a:t>
            </a:r>
          </a:p>
          <a:p>
            <a:r>
              <a:rPr lang="lv-LV" b="1" dirty="0" smtClean="0"/>
              <a:t>Dzirdēt eņģeļus slavējam,</a:t>
            </a:r>
          </a:p>
          <a:p>
            <a:r>
              <a:rPr lang="lv-LV" b="1" dirty="0" smtClean="0"/>
              <a:t>Tuvu, tālu skandinām:</a:t>
            </a:r>
          </a:p>
          <a:p>
            <a:r>
              <a:rPr lang="lv-LV" b="1" dirty="0" smtClean="0"/>
              <a:t>Kristus Glābējs ir klāt!</a:t>
            </a:r>
          </a:p>
          <a:p>
            <a:r>
              <a:rPr lang="lv-LV" b="1" dirty="0" smtClean="0"/>
              <a:t>Kristus Glābējs ir klāt!</a:t>
            </a:r>
          </a:p>
          <a:p>
            <a:endParaRPr lang="lv-LV" b="1" dirty="0" smtClean="0"/>
          </a:p>
          <a:p>
            <a:r>
              <a:rPr lang="lv-LV" b="1" dirty="0" smtClean="0"/>
              <a:t>Klusa nakts, svēta nakts!</a:t>
            </a:r>
          </a:p>
          <a:p>
            <a:r>
              <a:rPr lang="lv-LV" b="1" dirty="0" smtClean="0"/>
              <a:t>Dieva dēls, Tava acs</a:t>
            </a:r>
          </a:p>
          <a:p>
            <a:r>
              <a:rPr lang="lv-LV" b="1" dirty="0" smtClean="0"/>
              <a:t>Mirdz mums dievišķā skaidrībā.</a:t>
            </a:r>
          </a:p>
          <a:p>
            <a:r>
              <a:rPr lang="lv-LV" b="1" dirty="0" smtClean="0"/>
              <a:t>Nu ir dvēsele pestīta,</a:t>
            </a:r>
          </a:p>
          <a:p>
            <a:r>
              <a:rPr lang="lv-LV" b="1" dirty="0" smtClean="0"/>
              <a:t>Jo tu dzimis par mums,</a:t>
            </a:r>
          </a:p>
          <a:p>
            <a:r>
              <a:rPr lang="lv-LV" b="1" dirty="0" smtClean="0"/>
              <a:t>Jo tu dzimis par mums</a:t>
            </a:r>
            <a:r>
              <a:rPr lang="lv-LV" b="1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Klusa nakts, svēta nakts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Klusa nakts, svēta nakts </dc:title>
  <dc:creator>FRONT</dc:creator>
  <cp:lastModifiedBy>FRONT</cp:lastModifiedBy>
  <cp:revision>19</cp:revision>
  <dcterms:created xsi:type="dcterms:W3CDTF">2023-12-08T19:40:07Z</dcterms:created>
  <dcterms:modified xsi:type="dcterms:W3CDTF">2023-12-16T15:48:35Z</dcterms:modified>
</cp:coreProperties>
</file>