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EB3C-E961-45CB-8660-36F2A3422DE0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8DB5-C05D-421C-BCB3-33EFF81A1C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skitalvi synkk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100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err="1" smtClean="0"/>
              <a:t>Keskitalvi</a:t>
            </a:r>
            <a:r>
              <a:rPr lang="en-US" b="1" dirty="0" smtClean="0"/>
              <a:t> </a:t>
            </a:r>
            <a:r>
              <a:rPr lang="en-US" b="1" dirty="0" err="1" smtClean="0"/>
              <a:t>synkkä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066800"/>
            <a:ext cx="3505200" cy="4495800"/>
          </a:xfrm>
        </p:spPr>
        <p:txBody>
          <a:bodyPr>
            <a:noAutofit/>
          </a:bodyPr>
          <a:lstStyle/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Keskitalven synkän  tuulet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tuivertää,</a:t>
            </a:r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jäässä veet on aivan, kylmä, hyinen maa.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Lunta sataa hiljaa, lunta valkeaa.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Keskitaivi synkkä muistot kausa saa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Taivas ei voi 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maa ei rajoittaa,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Herramme kun saapuu valtavoimassaan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Keskitalveen synkkään, talveen asumaan,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Kaikkivoipa Jeesus, Vapahtaja maan.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 ri enkeljoukko luokseen vaeltaa,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Parvi kerubeiden ilman valloittaa.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Mutt’ vain neitsyt äiti, Pyhä Maaria,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Hellassaan saa kantaa laata uinuvaa.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lahjan 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lle, 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antaisin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Paimen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yön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oisin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lampaan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kantaisin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id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viisas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mirh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nöyr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syd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Keskitalvi synkkä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Keskitalvi synkkä </dc:title>
  <dc:creator>FRONT</dc:creator>
  <cp:lastModifiedBy>FRONT</cp:lastModifiedBy>
  <cp:revision>41</cp:revision>
  <dcterms:created xsi:type="dcterms:W3CDTF">2023-12-16T20:04:54Z</dcterms:created>
  <dcterms:modified xsi:type="dcterms:W3CDTF">2023-12-19T16:26:16Z</dcterms:modified>
</cp:coreProperties>
</file>