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1E3A-8C32-4684-A70D-7C2E5708027C}" type="datetimeFigureOut">
              <a:rPr lang="en-US" smtClean="0"/>
              <a:pPr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0DDFB-3E66-4338-8396-CF03D2EFAB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Ndishamwari We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55626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/>
              <a:t>Ndishamwari</a:t>
            </a:r>
            <a:r>
              <a:rPr lang="en-US" b="1" dirty="0"/>
              <a:t> </a:t>
            </a:r>
            <a:r>
              <a:rPr lang="en-US" b="1" dirty="0" err="1" smtClean="0"/>
              <a:t>Wedu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8229600" cy="2438400"/>
          </a:xfrm>
        </p:spPr>
        <p:txBody>
          <a:bodyPr numCol="3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ndishamwari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Mutakuri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wakanaka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Tinokomborerwa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kwazvo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yakadai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tichimukumbira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Anofadzwa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kupindura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Anotipa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zvakanaka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Hatichazoshayi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dambudziko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 tine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rurunziro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Hatizovi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neurombo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Tinotenda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Yakanaka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Anoziva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Mukumbire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anokuzwa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tisisine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Rekuita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anotibatsira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Anotipa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rake;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takatukwa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Tinonyararidzwa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ndishamwari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rwakanaka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91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 Ndishamwari Wedu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 Ndishamwari Wedu </dc:title>
  <dc:creator>FRONT</dc:creator>
  <cp:lastModifiedBy>FRONT</cp:lastModifiedBy>
  <cp:revision>8</cp:revision>
  <dcterms:created xsi:type="dcterms:W3CDTF">2023-12-25T21:47:40Z</dcterms:created>
  <dcterms:modified xsi:type="dcterms:W3CDTF">2023-12-27T15:16:22Z</dcterms:modified>
</cp:coreProperties>
</file>