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B998-8F8A-4C2F-8257-D856C9406F51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2D56-6181-4F9B-BC79-7CEAB5168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B998-8F8A-4C2F-8257-D856C9406F51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2D56-6181-4F9B-BC79-7CEAB5168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B998-8F8A-4C2F-8257-D856C9406F51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2D56-6181-4F9B-BC79-7CEAB5168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B998-8F8A-4C2F-8257-D856C9406F51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2D56-6181-4F9B-BC79-7CEAB5168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B998-8F8A-4C2F-8257-D856C9406F51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2D56-6181-4F9B-BC79-7CEAB5168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B998-8F8A-4C2F-8257-D856C9406F51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2D56-6181-4F9B-BC79-7CEAB5168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B998-8F8A-4C2F-8257-D856C9406F51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2D56-6181-4F9B-BC79-7CEAB5168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B998-8F8A-4C2F-8257-D856C9406F51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2D56-6181-4F9B-BC79-7CEAB5168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B998-8F8A-4C2F-8257-D856C9406F51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2D56-6181-4F9B-BC79-7CEAB5168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B998-8F8A-4C2F-8257-D856C9406F51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2D56-6181-4F9B-BC79-7CEAB5168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6B998-8F8A-4C2F-8257-D856C9406F51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92D56-6181-4F9B-BC79-7CEAB5168E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6B998-8F8A-4C2F-8257-D856C9406F51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92D56-6181-4F9B-BC79-7CEAB5168E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he Bleak Midwinter2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 the Bleak Midwinter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52400"/>
            <a:ext cx="39624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În</a:t>
            </a:r>
            <a:r>
              <a:rPr lang="en-US" b="1" dirty="0" smtClean="0"/>
              <a:t> </a:t>
            </a:r>
            <a:r>
              <a:rPr lang="en-US" b="1" dirty="0" err="1" smtClean="0"/>
              <a:t>tristeţea</a:t>
            </a:r>
            <a:r>
              <a:rPr lang="en-US" b="1" dirty="0" smtClean="0"/>
              <a:t> </a:t>
            </a:r>
            <a:r>
              <a:rPr lang="en-US" b="1" dirty="0" err="1" smtClean="0"/>
              <a:t>iernii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838200"/>
            <a:ext cx="4191000" cy="42672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1.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În </a:t>
            </a: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tristeţea iernii când e numai ger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Pe pământul care este ca de fier;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Fulgii de zăpadă cad zglobii din cer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În tristeţea iernii, dincolo de vremi.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2. Domnul veşniciei la noi a venit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Să domnească-n inimi sfinte pe pământ;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În tristeţea iernii, loc au pregătit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Un pătuţ în iesle pentru Pruncul Sfânt.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3. Îngeri şi arhangheli se unesc în cor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Heruvimi şi serafimi, vin în zborul lor;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Iosif şi Maria leagănă uşor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Pruncul ce zâmbeşte, Isus Salvator.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4. Ce-aş putea s-aduc eu, înaintea Sa?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De-aş fi cu păstorii, un mieluţ I-aş da!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Iar de-aş fi cu magii, daruri eu I-aş da!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Însă ştiu Isuse, inima-Ţi voi da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!</a:t>
            </a:r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În tristeţea iernii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În tristeţea iernii</dc:title>
  <dc:creator>FRONT</dc:creator>
  <cp:lastModifiedBy>FRONT</cp:lastModifiedBy>
  <cp:revision>11</cp:revision>
  <dcterms:created xsi:type="dcterms:W3CDTF">2023-12-19T16:42:43Z</dcterms:created>
  <dcterms:modified xsi:type="dcterms:W3CDTF">2023-12-20T16:29:58Z</dcterms:modified>
</cp:coreProperties>
</file>