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27D0-4911-4556-AB51-5FE84D1411C0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CEE0-B36D-4F1E-A3C8-BFFE72E4D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27D0-4911-4556-AB51-5FE84D1411C0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CEE0-B36D-4F1E-A3C8-BFFE72E4D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27D0-4911-4556-AB51-5FE84D1411C0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CEE0-B36D-4F1E-A3C8-BFFE72E4D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27D0-4911-4556-AB51-5FE84D1411C0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CEE0-B36D-4F1E-A3C8-BFFE72E4D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27D0-4911-4556-AB51-5FE84D1411C0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CEE0-B36D-4F1E-A3C8-BFFE72E4D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27D0-4911-4556-AB51-5FE84D1411C0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CEE0-B36D-4F1E-A3C8-BFFE72E4D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27D0-4911-4556-AB51-5FE84D1411C0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CEE0-B36D-4F1E-A3C8-BFFE72E4D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27D0-4911-4556-AB51-5FE84D1411C0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CEE0-B36D-4F1E-A3C8-BFFE72E4D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27D0-4911-4556-AB51-5FE84D1411C0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CEE0-B36D-4F1E-A3C8-BFFE72E4D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27D0-4911-4556-AB51-5FE84D1411C0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CEE0-B36D-4F1E-A3C8-BFFE72E4D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27D0-4911-4556-AB51-5FE84D1411C0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CEE0-B36D-4F1E-A3C8-BFFE72E4D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027D0-4911-4556-AB51-5FE84D1411C0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CEE0-B36D-4F1E-A3C8-BFFE72E4D0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Bleak Midwi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181600" cy="612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In </a:t>
            </a:r>
            <a:r>
              <a:rPr lang="en-US" b="1" dirty="0"/>
              <a:t>the Bleak Midwinter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762000"/>
            <a:ext cx="5638800" cy="44196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bleak midwinter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frosty wind made moan,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earth stood hard as iron,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water like a stone: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snow had fallen,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snow on snow, snow on snow,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bleak midwinter,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long ago.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God, heaven cannot hold him,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nor earth sustain;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heaven and earth shall flee away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he comes to reign: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bleak midwinter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stable place sufficed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Lord God Almighty,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Christ.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Enough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him whom cherubim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worship night and day,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breastful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of milk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mangerful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of hay: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enough for him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whom angels fall down before,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ox and ass and camel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which adore.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 I give him,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poor as I am?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I were a shepherd,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would bring a lamb,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I were a wise man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would do my part,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 what I can I give him,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give my heart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165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In the Bleak Midwinter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 the Bleak Midwinter </dc:title>
  <dc:creator>FRONT</dc:creator>
  <cp:lastModifiedBy>FRONT</cp:lastModifiedBy>
  <cp:revision>9</cp:revision>
  <dcterms:created xsi:type="dcterms:W3CDTF">2023-12-16T19:53:18Z</dcterms:created>
  <dcterms:modified xsi:type="dcterms:W3CDTF">2023-12-17T22:11:38Z</dcterms:modified>
</cp:coreProperties>
</file>