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792C2-F5A1-4A0C-82ED-E31458075F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F7E3F-579E-430F-BAE3-E54FBCB7DA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nDúlaíocht an Gheimhri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695" y="0"/>
            <a:ext cx="6172200" cy="536575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b="1" dirty="0" smtClean="0"/>
              <a:t> I </a:t>
            </a:r>
            <a:r>
              <a:rPr lang="en-US" b="1" dirty="0" err="1" smtClean="0"/>
              <a:t>nDúlaíocht</a:t>
            </a:r>
            <a:r>
              <a:rPr lang="en-US" b="1" dirty="0" smtClean="0"/>
              <a:t> an </a:t>
            </a:r>
            <a:r>
              <a:rPr lang="en-US" b="1" dirty="0" err="1" smtClean="0"/>
              <a:t>Gheimhridh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838200"/>
            <a:ext cx="5181600" cy="2819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ndúlaíocht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gheimhridh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séideadh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gaoithe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talamh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iarann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t-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uisce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féin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Sneachta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síobtha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séidte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thaobh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gcnoc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ngleann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ndúlaíocht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gheimhridh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bhfad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bhfad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ó shin.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bhéarfainn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d'Íosa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bocht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m'aoire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bhéarfainn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anocht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m'ollamh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léannta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léir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romham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tslí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 é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bhéarfainn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d'Íosa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bhéarfaidh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chroí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I nDúlaíocht an Gheimhridh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 Rith an Gheimhridh Ghruama </dc:title>
  <dc:creator>FRONT</dc:creator>
  <cp:lastModifiedBy>FRONT</cp:lastModifiedBy>
  <cp:revision>14</cp:revision>
  <dcterms:created xsi:type="dcterms:W3CDTF">2023-12-19T14:31:09Z</dcterms:created>
  <dcterms:modified xsi:type="dcterms:W3CDTF">2023-12-21T15:28:47Z</dcterms:modified>
</cp:coreProperties>
</file>