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33555-D3AB-42A5-B78B-947AFB9B4DFA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2752-1923-41E3-8960-73BC89FE9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33555-D3AB-42A5-B78B-947AFB9B4DFA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2752-1923-41E3-8960-73BC89FE9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33555-D3AB-42A5-B78B-947AFB9B4DFA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2752-1923-41E3-8960-73BC89FE9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33555-D3AB-42A5-B78B-947AFB9B4DFA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2752-1923-41E3-8960-73BC89FE9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33555-D3AB-42A5-B78B-947AFB9B4DFA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2752-1923-41E3-8960-73BC89FE9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33555-D3AB-42A5-B78B-947AFB9B4DFA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2752-1923-41E3-8960-73BC89FE9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33555-D3AB-42A5-B78B-947AFB9B4DFA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2752-1923-41E3-8960-73BC89FE9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33555-D3AB-42A5-B78B-947AFB9B4DFA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2752-1923-41E3-8960-73BC89FE9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33555-D3AB-42A5-B78B-947AFB9B4DFA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2752-1923-41E3-8960-73BC89FE9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33555-D3AB-42A5-B78B-947AFB9B4DFA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2752-1923-41E3-8960-73BC89FE9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33555-D3AB-42A5-B78B-947AFB9B4DFA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62752-1923-41E3-8960-73BC89FE95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33555-D3AB-42A5-B78B-947AFB9B4DFA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62752-1923-41E3-8960-73BC89FE9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usiku Hunoy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214290"/>
            <a:ext cx="3857652" cy="64294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Husiku</a:t>
            </a:r>
            <a:r>
              <a:rPr lang="en-US" b="1" dirty="0" smtClean="0"/>
              <a:t> </a:t>
            </a:r>
            <a:r>
              <a:rPr lang="en-US" b="1" dirty="0" err="1" smtClean="0"/>
              <a:t>Hunoyera</a:t>
            </a:r>
            <a:r>
              <a:rPr lang="en-US" b="1" dirty="0" smtClean="0"/>
              <a:t> 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1357298"/>
            <a:ext cx="5400600" cy="1785950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Husiku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Hunoyera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Kune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nyika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kure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Yakajeka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nyenyedzi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yatenzi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Chioneso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chaMwari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wediko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Tenzi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abarwa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kwabarwa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Mesiya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Husiku Hunoyera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Husiku Hunoyera </dc:title>
  <dc:creator>mary</dc:creator>
  <cp:lastModifiedBy>FRONT</cp:lastModifiedBy>
  <cp:revision>21</cp:revision>
  <dcterms:created xsi:type="dcterms:W3CDTF">2022-11-01T18:10:10Z</dcterms:created>
  <dcterms:modified xsi:type="dcterms:W3CDTF">2023-12-14T20:23:49Z</dcterms:modified>
</cp:coreProperties>
</file>