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EFF2-7A60-4759-96A2-F79D5936FA02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F0C-7B12-4FB5-AA4D-14A60D7CA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EFF2-7A60-4759-96A2-F79D5936FA02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F0C-7B12-4FB5-AA4D-14A60D7CA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EFF2-7A60-4759-96A2-F79D5936FA02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F0C-7B12-4FB5-AA4D-14A60D7CA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EFF2-7A60-4759-96A2-F79D5936FA02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F0C-7B12-4FB5-AA4D-14A60D7CA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EFF2-7A60-4759-96A2-F79D5936FA02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F0C-7B12-4FB5-AA4D-14A60D7CA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EFF2-7A60-4759-96A2-F79D5936FA02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F0C-7B12-4FB5-AA4D-14A60D7CA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EFF2-7A60-4759-96A2-F79D5936FA02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F0C-7B12-4FB5-AA4D-14A60D7CA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EFF2-7A60-4759-96A2-F79D5936FA02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F0C-7B12-4FB5-AA4D-14A60D7CA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EFF2-7A60-4759-96A2-F79D5936FA02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F0C-7B12-4FB5-AA4D-14A60D7CA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EFF2-7A60-4759-96A2-F79D5936FA02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F0C-7B12-4FB5-AA4D-14A60D7CA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EFF2-7A60-4759-96A2-F79D5936FA02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F0C-7B12-4FB5-AA4D-14A60D7CA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9EFF2-7A60-4759-96A2-F79D5936FA02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8FF0C-7B12-4FB5-AA4D-14A60D7CA1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wi gikeno kinene 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52401"/>
            <a:ext cx="50292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Gwi</a:t>
            </a:r>
            <a:r>
              <a:rPr lang="en-US" b="1" dirty="0" smtClean="0"/>
              <a:t> </a:t>
            </a:r>
            <a:r>
              <a:rPr lang="en-US" b="1" dirty="0" err="1" smtClean="0"/>
              <a:t>gikeno</a:t>
            </a:r>
            <a:r>
              <a:rPr lang="en-US" b="1" dirty="0" smtClean="0"/>
              <a:t> </a:t>
            </a:r>
            <a:r>
              <a:rPr lang="en-US" b="1" dirty="0" err="1" smtClean="0"/>
              <a:t>kinene</a:t>
            </a:r>
            <a:r>
              <a:rPr lang="en-US" b="1" dirty="0" smtClean="0"/>
              <a:t> ma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47800"/>
            <a:ext cx="6096000" cy="4648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gĩkeno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kĩnen</a:t>
            </a:r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nĩokire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thĩ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nĩmaine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nĩmaine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Mamũhe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ciao,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Mamũhe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ciao,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Mamũhe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ciao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rĩu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gĩkeno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kĩnene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nĩatoretie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Ũthamaki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Caitani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Ũthamaki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Caitani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nĩũgateo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nĩwe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nĩũgateo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nĩwe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nĩũgateo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nĩwe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wothe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gĩkeno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kĩnene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nĩaaninire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Kĩrumi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kĩa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Kĩrumi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kĩa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thakame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thakame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thakame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iiki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gĩkeno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kĩnene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Nĩagatũriũkia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Nĩagatũriũkia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Tũtũũre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igũrũ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Tũtũũre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igũrũ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Tũtũũre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igũrũ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110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Gwi gikeno kinene ma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Gwi gikeno kinene ma</dc:title>
  <dc:creator>FRONT</dc:creator>
  <cp:lastModifiedBy>FRONT</cp:lastModifiedBy>
  <cp:revision>15</cp:revision>
  <dcterms:created xsi:type="dcterms:W3CDTF">2023-12-02T19:38:05Z</dcterms:created>
  <dcterms:modified xsi:type="dcterms:W3CDTF">2023-12-03T20:26:53Z</dcterms:modified>
</cp:coreProperties>
</file>