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DCA15-E7BE-4931-A712-54D9D4B75035}" type="datetimeFigureOut">
              <a:rPr lang="en-US" smtClean="0"/>
              <a:pPr/>
              <a:t>12/2/2023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6AEDF-08F8-4A7B-A04B-AD1895CE71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DCA15-E7BE-4931-A712-54D9D4B75035}" type="datetimeFigureOut">
              <a:rPr lang="en-US" smtClean="0"/>
              <a:pPr/>
              <a:t>12/2/2023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6AEDF-08F8-4A7B-A04B-AD1895CE71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DCA15-E7BE-4931-A712-54D9D4B75035}" type="datetimeFigureOut">
              <a:rPr lang="en-US" smtClean="0"/>
              <a:pPr/>
              <a:t>12/2/2023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6AEDF-08F8-4A7B-A04B-AD1895CE71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DCA15-E7BE-4931-A712-54D9D4B75035}" type="datetimeFigureOut">
              <a:rPr lang="en-US" smtClean="0"/>
              <a:pPr/>
              <a:t>12/2/2023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6AEDF-08F8-4A7B-A04B-AD1895CE71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DCA15-E7BE-4931-A712-54D9D4B75035}" type="datetimeFigureOut">
              <a:rPr lang="en-US" smtClean="0"/>
              <a:pPr/>
              <a:t>12/2/2023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6AEDF-08F8-4A7B-A04B-AD1895CE71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DCA15-E7BE-4931-A712-54D9D4B75035}" type="datetimeFigureOut">
              <a:rPr lang="en-US" smtClean="0"/>
              <a:pPr/>
              <a:t>12/2/2023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6AEDF-08F8-4A7B-A04B-AD1895CE71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DCA15-E7BE-4931-A712-54D9D4B75035}" type="datetimeFigureOut">
              <a:rPr lang="en-US" smtClean="0"/>
              <a:pPr/>
              <a:t>12/2/2023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6AEDF-08F8-4A7B-A04B-AD1895CE71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DCA15-E7BE-4931-A712-54D9D4B75035}" type="datetimeFigureOut">
              <a:rPr lang="en-US" smtClean="0"/>
              <a:pPr/>
              <a:t>12/2/2023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6AEDF-08F8-4A7B-A04B-AD1895CE71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DCA15-E7BE-4931-A712-54D9D4B75035}" type="datetimeFigureOut">
              <a:rPr lang="en-US" smtClean="0"/>
              <a:pPr/>
              <a:t>12/2/2023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6AEDF-08F8-4A7B-A04B-AD1895CE71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DCA15-E7BE-4931-A712-54D9D4B75035}" type="datetimeFigureOut">
              <a:rPr lang="en-US" smtClean="0"/>
              <a:pPr/>
              <a:t>12/2/2023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6AEDF-08F8-4A7B-A04B-AD1895CE71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DCA15-E7BE-4931-A712-54D9D4B75035}" type="datetimeFigureOut">
              <a:rPr lang="en-US" smtClean="0"/>
              <a:pPr/>
              <a:t>12/2/2023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6AEDF-08F8-4A7B-A04B-AD1895CE71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DCA15-E7BE-4931-A712-54D9D4B75035}" type="datetimeFigureOut">
              <a:rPr lang="en-US" smtClean="0"/>
              <a:pPr/>
              <a:t>12/2/2023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6AEDF-08F8-4A7B-A04B-AD1895CE711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oy to the world5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läd dig, du värl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71736" y="142852"/>
            <a:ext cx="4000528" cy="404664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Gläd</a:t>
            </a:r>
            <a:r>
              <a:rPr lang="en-US" b="1" dirty="0" smtClean="0"/>
              <a:t> dig, du </a:t>
            </a:r>
            <a:r>
              <a:rPr lang="en-US" b="1" dirty="0" err="1" smtClean="0"/>
              <a:t>värld</a:t>
            </a:r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>
            <a:off x="142844" y="785794"/>
            <a:ext cx="9144064" cy="3539430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sv-SE" sz="1600" b="1" dirty="0" smtClean="0"/>
              <a:t>Gläd dej, du värld, nu är den här!</a:t>
            </a:r>
          </a:p>
          <a:p>
            <a:r>
              <a:rPr lang="sv-SE" sz="1600" b="1" dirty="0" smtClean="0"/>
              <a:t>Den jul, vi väntat på!</a:t>
            </a:r>
          </a:p>
          <a:p>
            <a:r>
              <a:rPr lang="sv-SE" sz="1600" b="1" dirty="0" smtClean="0"/>
              <a:t>I varje hjärta sprida glädjen som vi håller kärt</a:t>
            </a:r>
          </a:p>
          <a:p>
            <a:r>
              <a:rPr lang="sv-SE" sz="1600" b="1" dirty="0" smtClean="0"/>
              <a:t>Åh, glädjen vi håller kärt</a:t>
            </a:r>
          </a:p>
          <a:p>
            <a:r>
              <a:rPr lang="sv-SE" sz="1600" b="1" dirty="0" smtClean="0"/>
              <a:t>Åh, glädjen vi håller kärt</a:t>
            </a:r>
          </a:p>
          <a:p>
            <a:r>
              <a:rPr lang="sv-SE" sz="1600" b="1" dirty="0" smtClean="0"/>
              <a:t>Åh glädjen, åh glädjen vi håller kärt</a:t>
            </a:r>
          </a:p>
          <a:p>
            <a:endParaRPr lang="sv-SE" sz="1600" b="1" dirty="0" smtClean="0"/>
          </a:p>
          <a:p>
            <a:endParaRPr lang="sv-SE" sz="1600" b="1" dirty="0" smtClean="0"/>
          </a:p>
          <a:p>
            <a:r>
              <a:rPr lang="sv-SE" sz="1600" b="1" dirty="0" smtClean="0"/>
              <a:t>Gläd dej, du värld, nu är den här!</a:t>
            </a:r>
          </a:p>
          <a:p>
            <a:r>
              <a:rPr lang="sv-SE" sz="1600" b="1" dirty="0" smtClean="0"/>
              <a:t>Den jul, vi väntat på!</a:t>
            </a:r>
          </a:p>
          <a:p>
            <a:r>
              <a:rPr lang="sv-SE" sz="1600" b="1" dirty="0" smtClean="0"/>
              <a:t>Från jordens alla hörn, är glädjen så stor</a:t>
            </a:r>
          </a:p>
          <a:p>
            <a:r>
              <a:rPr lang="sv-SE" sz="1600" b="1" dirty="0" smtClean="0"/>
              <a:t>Tillsammans firar vi</a:t>
            </a:r>
          </a:p>
          <a:p>
            <a:r>
              <a:rPr lang="sv-SE" sz="1600" b="1" dirty="0" smtClean="0"/>
              <a:t>Tillsammans firar vi</a:t>
            </a:r>
          </a:p>
          <a:p>
            <a:r>
              <a:rPr lang="sv-SE" sz="1600" b="1" dirty="0" smtClean="0"/>
              <a:t>Tillsammans, tillsammans så firar vi!</a:t>
            </a:r>
          </a:p>
          <a:p>
            <a:r>
              <a:rPr lang="sv-SE" sz="1600" b="1" dirty="0" smtClean="0"/>
              <a:t>Låt </a:t>
            </a:r>
            <a:r>
              <a:rPr lang="sv-SE" sz="1600" b="1" dirty="0" smtClean="0"/>
              <a:t>inte synd och sorger gro</a:t>
            </a:r>
          </a:p>
          <a:p>
            <a:r>
              <a:rPr lang="sv-SE" sz="1600" b="1" dirty="0" smtClean="0"/>
              <a:t>För julen gör oss glada!</a:t>
            </a:r>
          </a:p>
          <a:p>
            <a:r>
              <a:rPr lang="sv-SE" sz="1600" b="1" dirty="0" smtClean="0"/>
              <a:t>Den med sin kärlek visar oss Julen som vi väntat på</a:t>
            </a:r>
          </a:p>
          <a:p>
            <a:r>
              <a:rPr lang="sv-SE" sz="1600" b="1" dirty="0" smtClean="0"/>
              <a:t>Som vi längtat efter</a:t>
            </a:r>
          </a:p>
          <a:p>
            <a:r>
              <a:rPr lang="sv-SE" sz="1600" b="1" dirty="0" smtClean="0"/>
              <a:t>Som vi längtat efter</a:t>
            </a:r>
          </a:p>
          <a:p>
            <a:r>
              <a:rPr lang="sv-SE" sz="1600" b="1" dirty="0" smtClean="0"/>
              <a:t>Som vi längtat och längtat Vi längtat efter</a:t>
            </a:r>
          </a:p>
          <a:p>
            <a:endParaRPr lang="sv-SE" sz="1600" b="1" smtClean="0"/>
          </a:p>
          <a:p>
            <a:endParaRPr lang="sv-SE" sz="1600" b="1" dirty="0" smtClean="0"/>
          </a:p>
          <a:p>
            <a:r>
              <a:rPr lang="sv-SE" sz="1600" b="1" dirty="0" smtClean="0"/>
              <a:t>Julen har kommit, se hit, se hit</a:t>
            </a:r>
          </a:p>
          <a:p>
            <a:r>
              <a:rPr lang="sv-SE" sz="1600" b="1" dirty="0" smtClean="0"/>
              <a:t>Den känslan inom oss</a:t>
            </a:r>
          </a:p>
          <a:p>
            <a:r>
              <a:rPr lang="sv-SE" sz="1600" b="1" dirty="0" smtClean="0"/>
              <a:t>Julens kära fridfullhet Och kärlekens underverk</a:t>
            </a:r>
          </a:p>
          <a:p>
            <a:r>
              <a:rPr lang="sv-SE" sz="1600" b="1" dirty="0" smtClean="0"/>
              <a:t>Kärlekens underverk</a:t>
            </a:r>
          </a:p>
          <a:p>
            <a:r>
              <a:rPr lang="sv-SE" sz="1600" b="1" dirty="0" smtClean="0"/>
              <a:t>Kärlekens underverk </a:t>
            </a:r>
          </a:p>
          <a:p>
            <a:r>
              <a:rPr lang="sv-SE" sz="1600" b="1" dirty="0" smtClean="0"/>
              <a:t>Åh Kärlekens, kärlekens underverk!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</TotalTime>
  <Words>160</Words>
  <Application>Microsoft Office PowerPoint</Application>
  <PresentationFormat>On-screen Show (4:3)</PresentationFormat>
  <Paragraphs>29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Gläd dig, du värld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Gläd dig du jord</dc:title>
  <dc:creator>mary</dc:creator>
  <cp:lastModifiedBy>FRONT</cp:lastModifiedBy>
  <cp:revision>26</cp:revision>
  <dcterms:created xsi:type="dcterms:W3CDTF">2021-05-18T17:54:18Z</dcterms:created>
  <dcterms:modified xsi:type="dcterms:W3CDTF">2023-12-02T18:29:52Z</dcterms:modified>
</cp:coreProperties>
</file>