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4990-C79C-402F-976A-F5C9588526FF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677C-04F8-4B89-9C55-E20D22EB3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4990-C79C-402F-976A-F5C9588526FF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677C-04F8-4B89-9C55-E20D22EB3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4990-C79C-402F-976A-F5C9588526FF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677C-04F8-4B89-9C55-E20D22EB3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4990-C79C-402F-976A-F5C9588526FF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677C-04F8-4B89-9C55-E20D22EB3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4990-C79C-402F-976A-F5C9588526FF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677C-04F8-4B89-9C55-E20D22EB3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4990-C79C-402F-976A-F5C9588526FF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677C-04F8-4B89-9C55-E20D22EB3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4990-C79C-402F-976A-F5C9588526FF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677C-04F8-4B89-9C55-E20D22EB3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4990-C79C-402F-976A-F5C9588526FF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677C-04F8-4B89-9C55-E20D22EB3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4990-C79C-402F-976A-F5C9588526FF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677C-04F8-4B89-9C55-E20D22EB3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4990-C79C-402F-976A-F5C9588526FF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677C-04F8-4B89-9C55-E20D22EB3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4990-C79C-402F-976A-F5C9588526FF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677C-04F8-4B89-9C55-E20D22EB3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4990-C79C-402F-976A-F5C9588526FF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0677C-04F8-4B89-9C55-E20D22EB3E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Bleak Midwinter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Sombrío Invi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5720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En </a:t>
            </a:r>
            <a:r>
              <a:rPr lang="en-US" b="1" dirty="0" err="1" smtClean="0"/>
              <a:t>Sombrío</a:t>
            </a:r>
            <a:r>
              <a:rPr lang="en-US" b="1" dirty="0" smtClean="0"/>
              <a:t> </a:t>
            </a:r>
            <a:r>
              <a:rPr lang="en-US" b="1" dirty="0" err="1" smtClean="0"/>
              <a:t>Invierno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914400"/>
            <a:ext cx="4953000" cy="4724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sombrío invierno tiempo tan hostil,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oía el viento, triste en su gemir;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Tierra en manto helado está con su blanca faz,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sombrío invierno muchos años ha.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hay cielo o tierra que contenga a Dios,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Pasarán los cielos al oír su voz;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 Creador, se humanó por el pecador,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Nuestro redentor es Cristo el Salvador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¿Qué podría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darle en mi escasez?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pastor daría su perfecta res.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podría el servidor su  disposición.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¿Qué podría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darle? Todo el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corazón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103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 Sombrío Invierno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Medio Del Sombrio Invierno</dc:title>
  <dc:creator>FRONT</dc:creator>
  <cp:lastModifiedBy>FRONT</cp:lastModifiedBy>
  <cp:revision>20</cp:revision>
  <dcterms:created xsi:type="dcterms:W3CDTF">2023-12-16T19:57:58Z</dcterms:created>
  <dcterms:modified xsi:type="dcterms:W3CDTF">2023-12-18T22:12:07Z</dcterms:modified>
</cp:coreProperties>
</file>