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104A-85CE-4566-8324-255F8C489910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104A-85CE-4566-8324-255F8C489910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BAF20-B06D-4D59-B8C3-77088AC84A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kiro ek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2743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ekyo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14400"/>
            <a:ext cx="3276600" cy="4495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Ekiro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ekyo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eky'ettendo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Mmunyeenye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yakKa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we </a:t>
            </a:r>
            <a:r>
              <a:rPr lang="en-US" sz="1600" b="1" dirty="0" err="1" smtClean="0">
                <a:solidFill>
                  <a:schemeClr val="tx1"/>
                </a:solidFill>
              </a:rPr>
              <a:t>yali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azaazikidwa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Zaakuma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Omwana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omutukuvu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N'emirembe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  <a:r>
              <a:rPr lang="en-US" sz="1600" b="1" dirty="0" err="1" smtClean="0">
                <a:solidFill>
                  <a:schemeClr val="tx1"/>
                </a:solidFill>
              </a:rPr>
              <a:t>Yebakke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mu </a:t>
            </a:r>
            <a:r>
              <a:rPr lang="en-US" sz="1600" b="1" dirty="0" err="1" smtClean="0">
                <a:solidFill>
                  <a:schemeClr val="tx1"/>
                </a:solidFill>
              </a:rPr>
              <a:t>mirembe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Ekiro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ekyo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kitukuvu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Basumba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balaba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Bamalayika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bayimba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Okulaga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omwana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oyo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mulokozi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- </a:t>
            </a:r>
            <a:r>
              <a:rPr lang="en-US" sz="1600" b="1" dirty="0" err="1" smtClean="0">
                <a:solidFill>
                  <a:schemeClr val="tx1"/>
                </a:solidFill>
              </a:rPr>
              <a:t>azaalidwa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lero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Ekiro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ekyo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eky'ettendo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Omwana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asusudwa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Ajudde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essanyu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n'okwagala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Amassamassa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emmunyeenye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Mutukuvu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webake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err="1" smtClean="0">
                <a:solidFill>
                  <a:schemeClr val="tx1"/>
                </a:solidFill>
              </a:rPr>
              <a:t>miremebe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58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Ekiro ekyo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Ekiro ekyo</dc:title>
  <dc:creator>FRONT</dc:creator>
  <cp:lastModifiedBy>FRONT</cp:lastModifiedBy>
  <cp:revision>25</cp:revision>
  <dcterms:created xsi:type="dcterms:W3CDTF">2023-12-08T19:11:38Z</dcterms:created>
  <dcterms:modified xsi:type="dcterms:W3CDTF">2023-12-11T14:42:38Z</dcterms:modified>
</cp:coreProperties>
</file>