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2913D-EDE1-4542-9B96-9196FC614D2E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AE3FE-A7A9-4EA2-B41C-5084C988F2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nia Kedingin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0"/>
            <a:ext cx="39624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Dunia</a:t>
            </a:r>
            <a:r>
              <a:rPr lang="en-US" b="1" dirty="0" smtClean="0"/>
              <a:t> </a:t>
            </a:r>
            <a:r>
              <a:rPr lang="en-US" b="1" dirty="0" err="1"/>
              <a:t>Kedinginan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685800"/>
            <a:ext cx="3733800" cy="4419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1.Dunia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kedinginan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kekerasan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tirani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berhenti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2.Tapi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terbelenggu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mencairkan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cukuplah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mengenali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3.Segenap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memuliakanNya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miskin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sujud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Yusuf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Maria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bersyukur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Pemberian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4.Kuberikan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kub'ri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Kuberikan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bersyukur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98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Dunia Kedinginan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Dunia Kedinginan </dc:title>
  <dc:creator>FRONT</dc:creator>
  <cp:lastModifiedBy>FRONT</cp:lastModifiedBy>
  <cp:revision>8</cp:revision>
  <dcterms:created xsi:type="dcterms:W3CDTF">2023-12-16T19:53:40Z</dcterms:created>
  <dcterms:modified xsi:type="dcterms:W3CDTF">2023-12-19T16:15:00Z</dcterms:modified>
</cp:coreProperties>
</file>