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D4EBF-88DA-405A-A946-18B5F7BC8913}" type="datetimeFigureOut">
              <a:rPr lang="en-US" smtClean="0"/>
              <a:pPr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0BA29-1603-4B28-B17F-DC796887FA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99017" y="2743200"/>
            <a:ext cx="3744983" cy="4114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, our Redeeme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638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Das </a:t>
            </a:r>
            <a:r>
              <a:rPr lang="en-US" b="1" dirty="0" err="1" smtClean="0"/>
              <a:t>Blut</a:t>
            </a:r>
            <a:r>
              <a:rPr lang="en-US" b="1" dirty="0" smtClean="0"/>
              <a:t> </a:t>
            </a:r>
            <a:r>
              <a:rPr lang="en-US" b="1" dirty="0" err="1" smtClean="0"/>
              <a:t>der</a:t>
            </a:r>
            <a:r>
              <a:rPr lang="en-US" b="1" dirty="0" smtClean="0"/>
              <a:t> </a:t>
            </a:r>
            <a:r>
              <a:rPr lang="en-US" b="1" dirty="0" err="1" smtClean="0"/>
              <a:t>Besprengung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09600"/>
            <a:ext cx="4038600" cy="4114800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1. Jesus am Kreuz, mein Leben und Licht,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macht die Verlornen selig und frei.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Wer an Ihn glaubt, kommt nicht ins Gericht.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Er geht vorbei, geht schonend vorbei.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</a:t>
            </a:r>
            <a:r>
              <a:rPr lang="de-DE" sz="1400" b="1" dirty="0" smtClean="0">
                <a:solidFill>
                  <a:srgbClr val="FF0000"/>
                </a:solidFill>
              </a:rPr>
              <a:t>.: </a:t>
            </a:r>
            <a:endParaRPr lang="de-DE" sz="14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Erlöst </a:t>
            </a:r>
            <a:r>
              <a:rPr lang="de-DE" sz="1400" b="1" dirty="0" smtClean="0">
                <a:solidFill>
                  <a:srgbClr val="FF0000"/>
                </a:solidFill>
              </a:rPr>
              <a:t>durch Sein Blut,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erlöst durch Sein Blut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erlöst durch Sein Blut!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Denn der Richter geht schonend vorbei.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2. Jesus, der Seele Zuflucht und Hort,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rettet den Ärmsten, wer es auch sei.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Sünder, o hört Ihn! Traut Seinem Wort!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Er geht vorbei, geht schonend vorbei.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3. Bald bricht der Tag der Scheidung herein.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Hört der Verworfnen banges Geschrei!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O, welch ein Glück, Sein Eigen zu sein!</a:t>
            </a:r>
          </a:p>
          <a:p>
            <a:pPr algn="l"/>
            <a:endParaRPr lang="de-DE" sz="14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4. Welch ein Erbarmen göttlicher Huld!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Jesus ist gnädig, Jesus ist treu.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Wir sind erlöst. Bezahlt ist die Schuld.</a:t>
            </a:r>
          </a:p>
          <a:p>
            <a:pPr algn="l"/>
            <a:r>
              <a:rPr lang="de-DE" sz="1400" b="1" dirty="0" smtClean="0">
                <a:solidFill>
                  <a:schemeClr val="tx1"/>
                </a:solidFill>
              </a:rPr>
              <a:t>Er geht vorbei, geht schonend vorbei</a:t>
            </a:r>
            <a:r>
              <a:rPr lang="de-DE" sz="14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160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Das Blut der Besprengung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am Kreuz, mein Leben und Licht</dc:title>
  <dc:creator>FRONT</dc:creator>
  <cp:lastModifiedBy>FRONT</cp:lastModifiedBy>
  <cp:revision>18</cp:revision>
  <dcterms:created xsi:type="dcterms:W3CDTF">2023-12-24T22:51:50Z</dcterms:created>
  <dcterms:modified xsi:type="dcterms:W3CDTF">2023-12-26T21:40:18Z</dcterms:modified>
</cp:coreProperties>
</file>