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3" autoAdjust="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45A8B-E7EE-44E0-844E-CF31A1B3F95C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6814E-3D2C-4DDE-BB5B-C13D9D91C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45A8B-E7EE-44E0-844E-CF31A1B3F95C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6814E-3D2C-4DDE-BB5B-C13D9D91C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45A8B-E7EE-44E0-844E-CF31A1B3F95C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6814E-3D2C-4DDE-BB5B-C13D9D91C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45A8B-E7EE-44E0-844E-CF31A1B3F95C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6814E-3D2C-4DDE-BB5B-C13D9D91C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45A8B-E7EE-44E0-844E-CF31A1B3F95C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6814E-3D2C-4DDE-BB5B-C13D9D91C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45A8B-E7EE-44E0-844E-CF31A1B3F95C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6814E-3D2C-4DDE-BB5B-C13D9D91C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45A8B-E7EE-44E0-844E-CF31A1B3F95C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6814E-3D2C-4DDE-BB5B-C13D9D91C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45A8B-E7EE-44E0-844E-CF31A1B3F95C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6814E-3D2C-4DDE-BB5B-C13D9D91C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45A8B-E7EE-44E0-844E-CF31A1B3F95C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6814E-3D2C-4DDE-BB5B-C13D9D91C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45A8B-E7EE-44E0-844E-CF31A1B3F95C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6814E-3D2C-4DDE-BB5B-C13D9D91C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45A8B-E7EE-44E0-844E-CF31A1B3F95C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6814E-3D2C-4DDE-BB5B-C13D9D91C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45A8B-E7EE-44E0-844E-CF31A1B3F95C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6814E-3D2C-4DDE-BB5B-C13D9D91C15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way in a Mang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w Rawl Kuang Sung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1400" y="533400"/>
            <a:ext cx="5410200" cy="53339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Caw </a:t>
            </a:r>
            <a:r>
              <a:rPr lang="en-US" b="1" dirty="0" err="1" smtClean="0">
                <a:solidFill>
                  <a:schemeClr val="bg1"/>
                </a:solidFill>
              </a:rPr>
              <a:t>Rawl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Kuang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Sungah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1524000"/>
            <a:ext cx="5638800" cy="48768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A </a:t>
            </a:r>
            <a:r>
              <a:rPr lang="en-US" sz="2000" b="1" dirty="0" err="1" smtClean="0">
                <a:solidFill>
                  <a:schemeClr val="bg1"/>
                </a:solidFill>
              </a:rPr>
              <a:t>hlat</a:t>
            </a:r>
            <a:r>
              <a:rPr lang="en-US" sz="2000" b="1" dirty="0" smtClean="0">
                <a:solidFill>
                  <a:schemeClr val="bg1"/>
                </a:solidFill>
              </a:rPr>
              <a:t> mi </a:t>
            </a:r>
            <a:r>
              <a:rPr lang="en-US" sz="2000" b="1" dirty="0" err="1" smtClean="0">
                <a:solidFill>
                  <a:schemeClr val="bg1"/>
                </a:solidFill>
              </a:rPr>
              <a:t>khi</a:t>
            </a:r>
            <a:r>
              <a:rPr lang="en-US" sz="2000" b="1" dirty="0" smtClean="0">
                <a:solidFill>
                  <a:schemeClr val="bg1"/>
                </a:solidFill>
              </a:rPr>
              <a:t> caw </a:t>
            </a:r>
            <a:r>
              <a:rPr lang="en-US" sz="2000" b="1" dirty="0" err="1" smtClean="0">
                <a:solidFill>
                  <a:schemeClr val="bg1"/>
                </a:solidFill>
              </a:rPr>
              <a:t>rawl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ei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nak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kuang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sungah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Van </a:t>
            </a:r>
            <a:r>
              <a:rPr lang="en-US" sz="2000" b="1" dirty="0" err="1" smtClean="0">
                <a:solidFill>
                  <a:schemeClr val="bg1"/>
                </a:solidFill>
              </a:rPr>
              <a:t>Bawi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nauhniang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Jesuh</a:t>
            </a:r>
            <a:r>
              <a:rPr lang="en-US" sz="2000" b="1" dirty="0" smtClean="0">
                <a:solidFill>
                  <a:schemeClr val="bg1"/>
                </a:solidFill>
              </a:rPr>
              <a:t> cu </a:t>
            </a:r>
            <a:r>
              <a:rPr lang="en-US" sz="2000" b="1" dirty="0" err="1" smtClean="0">
                <a:solidFill>
                  <a:schemeClr val="bg1"/>
                </a:solidFill>
              </a:rPr>
              <a:t>puan</a:t>
            </a:r>
            <a:r>
              <a:rPr lang="en-US" sz="2000" b="1" dirty="0" smtClean="0">
                <a:solidFill>
                  <a:schemeClr val="bg1"/>
                </a:solidFill>
              </a:rPr>
              <a:t> in an </a:t>
            </a:r>
            <a:r>
              <a:rPr lang="en-US" sz="2000" b="1" dirty="0" err="1" smtClean="0">
                <a:solidFill>
                  <a:schemeClr val="bg1"/>
                </a:solidFill>
              </a:rPr>
              <a:t>thlim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Arsi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thleu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thawm</a:t>
            </a:r>
            <a:r>
              <a:rPr lang="en-US" sz="2000" b="1" dirty="0" smtClean="0">
                <a:solidFill>
                  <a:schemeClr val="bg1"/>
                </a:solidFill>
              </a:rPr>
              <a:t> in </a:t>
            </a:r>
            <a:r>
              <a:rPr lang="en-US" sz="2000" b="1" dirty="0" err="1" smtClean="0">
                <a:solidFill>
                  <a:schemeClr val="bg1"/>
                </a:solidFill>
              </a:rPr>
              <a:t>vancung</a:t>
            </a:r>
            <a:r>
              <a:rPr lang="en-US" sz="2000" b="1" dirty="0" smtClean="0">
                <a:solidFill>
                  <a:schemeClr val="bg1"/>
                </a:solidFill>
              </a:rPr>
              <a:t> in an run </a:t>
            </a:r>
            <a:r>
              <a:rPr lang="en-US" sz="2000" b="1" dirty="0" err="1" smtClean="0">
                <a:solidFill>
                  <a:schemeClr val="bg1"/>
                </a:solidFill>
              </a:rPr>
              <a:t>sim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Nauhniang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Jesuh</a:t>
            </a:r>
            <a:r>
              <a:rPr lang="en-US" sz="2000" b="1" dirty="0" smtClean="0">
                <a:solidFill>
                  <a:schemeClr val="bg1"/>
                </a:solidFill>
              </a:rPr>
              <a:t> a it maw </a:t>
            </a:r>
            <a:r>
              <a:rPr lang="en-US" sz="2000" b="1" dirty="0" err="1" smtClean="0">
                <a:solidFill>
                  <a:schemeClr val="bg1"/>
                </a:solidFill>
              </a:rPr>
              <a:t>hramro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cungah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Cawlrual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aihraam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thawngin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nauhniang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te</a:t>
            </a:r>
            <a:r>
              <a:rPr lang="en-US" sz="2000" b="1" dirty="0" smtClean="0">
                <a:solidFill>
                  <a:schemeClr val="bg1"/>
                </a:solidFill>
              </a:rPr>
              <a:t> a </a:t>
            </a:r>
            <a:r>
              <a:rPr lang="en-US" sz="2000" b="1" dirty="0" err="1" smtClean="0">
                <a:solidFill>
                  <a:schemeClr val="bg1"/>
                </a:solidFill>
              </a:rPr>
              <a:t>thang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Sihmansehla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nauhniang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en-US" sz="2000" b="1" dirty="0" err="1" smtClean="0">
                <a:solidFill>
                  <a:schemeClr val="bg1"/>
                </a:solidFill>
              </a:rPr>
              <a:t>Jesuh</a:t>
            </a:r>
            <a:r>
              <a:rPr lang="en-US" sz="2000" b="1" dirty="0" smtClean="0">
                <a:solidFill>
                  <a:schemeClr val="bg1"/>
                </a:solidFill>
              </a:rPr>
              <a:t> a tap lo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Kan </a:t>
            </a:r>
            <a:r>
              <a:rPr lang="en-US" sz="2000" b="1" dirty="0" err="1" smtClean="0">
                <a:solidFill>
                  <a:schemeClr val="bg1"/>
                </a:solidFill>
              </a:rPr>
              <a:t>dawt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Bawi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Jesu’n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vancung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khua’n</a:t>
            </a:r>
            <a:r>
              <a:rPr lang="en-US" sz="2000" b="1" dirty="0" smtClean="0">
                <a:solidFill>
                  <a:schemeClr val="bg1"/>
                </a:solidFill>
              </a:rPr>
              <a:t> in </a:t>
            </a:r>
            <a:r>
              <a:rPr lang="en-US" sz="2000" b="1" dirty="0" err="1" smtClean="0">
                <a:solidFill>
                  <a:schemeClr val="bg1"/>
                </a:solidFill>
              </a:rPr>
              <a:t>thlir</a:t>
            </a:r>
            <a:r>
              <a:rPr lang="en-US" sz="2000" b="1" dirty="0" smtClean="0">
                <a:solidFill>
                  <a:schemeClr val="bg1"/>
                </a:solidFill>
              </a:rPr>
              <a:t> bang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Zing </a:t>
            </a:r>
            <a:r>
              <a:rPr lang="en-US" sz="2000" b="1" dirty="0" err="1" smtClean="0">
                <a:solidFill>
                  <a:schemeClr val="bg1"/>
                </a:solidFill>
              </a:rPr>
              <a:t>khua</a:t>
            </a:r>
            <a:r>
              <a:rPr lang="en-US" sz="2000" b="1" dirty="0" smtClean="0">
                <a:solidFill>
                  <a:schemeClr val="bg1"/>
                </a:solidFill>
              </a:rPr>
              <a:t> a van </a:t>
            </a:r>
            <a:r>
              <a:rPr lang="en-US" sz="2000" b="1" dirty="0" err="1" smtClean="0">
                <a:solidFill>
                  <a:schemeClr val="bg1"/>
                </a:solidFill>
              </a:rPr>
              <a:t>tiangin</a:t>
            </a:r>
            <a:r>
              <a:rPr lang="en-US" sz="2000" b="1" dirty="0" smtClean="0">
                <a:solidFill>
                  <a:schemeClr val="bg1"/>
                </a:solidFill>
              </a:rPr>
              <a:t> ka </a:t>
            </a:r>
            <a:r>
              <a:rPr lang="en-US" sz="2000" b="1" dirty="0" err="1" smtClean="0">
                <a:solidFill>
                  <a:schemeClr val="bg1"/>
                </a:solidFill>
              </a:rPr>
              <a:t>kiangah</a:t>
            </a:r>
            <a:r>
              <a:rPr lang="en-US" sz="2000" b="1" dirty="0" smtClean="0">
                <a:solidFill>
                  <a:schemeClr val="bg1"/>
                </a:solidFill>
              </a:rPr>
              <a:t> um </a:t>
            </a:r>
            <a:r>
              <a:rPr lang="en-US" sz="2000" b="1" dirty="0" err="1" smtClean="0">
                <a:solidFill>
                  <a:schemeClr val="bg1"/>
                </a:solidFill>
              </a:rPr>
              <a:t>ko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Keimah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naih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ih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na</a:t>
            </a:r>
            <a:r>
              <a:rPr lang="en-US" sz="2000" b="1" dirty="0" smtClean="0">
                <a:solidFill>
                  <a:schemeClr val="bg1"/>
                </a:solidFill>
              </a:rPr>
              <a:t> um Bawl </a:t>
            </a:r>
            <a:r>
              <a:rPr lang="en-US" sz="2000" b="1" dirty="0" err="1" smtClean="0">
                <a:solidFill>
                  <a:schemeClr val="bg1"/>
                </a:solidFill>
              </a:rPr>
              <a:t>Jesuh</a:t>
            </a:r>
            <a:r>
              <a:rPr lang="en-US" sz="2000" b="1" dirty="0" smtClean="0">
                <a:solidFill>
                  <a:schemeClr val="bg1"/>
                </a:solidFill>
              </a:rPr>
              <a:t> ka duh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A </a:t>
            </a:r>
            <a:r>
              <a:rPr lang="en-US" sz="2000" b="1" dirty="0" err="1" smtClean="0">
                <a:solidFill>
                  <a:schemeClr val="bg1"/>
                </a:solidFill>
              </a:rPr>
              <a:t>kumkhua</a:t>
            </a:r>
            <a:r>
              <a:rPr lang="en-US" sz="2000" b="1" dirty="0" smtClean="0">
                <a:solidFill>
                  <a:schemeClr val="bg1"/>
                </a:solidFill>
              </a:rPr>
              <a:t> in </a:t>
            </a:r>
            <a:r>
              <a:rPr lang="en-US" sz="2000" b="1" dirty="0" err="1" smtClean="0">
                <a:solidFill>
                  <a:schemeClr val="bg1"/>
                </a:solidFill>
              </a:rPr>
              <a:t>keimah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kiangah</a:t>
            </a:r>
            <a:r>
              <a:rPr lang="en-US" sz="2000" b="1" dirty="0" smtClean="0">
                <a:solidFill>
                  <a:schemeClr val="bg1"/>
                </a:solidFill>
              </a:rPr>
              <a:t> um </a:t>
            </a:r>
            <a:r>
              <a:rPr lang="en-US" sz="2000" b="1" dirty="0" err="1" smtClean="0">
                <a:solidFill>
                  <a:schemeClr val="bg1"/>
                </a:solidFill>
              </a:rPr>
              <a:t>hram</a:t>
            </a:r>
            <a:r>
              <a:rPr lang="en-US" sz="2000" b="1" dirty="0" smtClean="0">
                <a:solidFill>
                  <a:schemeClr val="bg1"/>
                </a:solidFill>
              </a:rPr>
              <a:t> aw,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Nauhniangte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ṭaang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sungah</a:t>
            </a:r>
            <a:r>
              <a:rPr lang="en-US" sz="2000" b="1" dirty="0" smtClean="0">
                <a:solidFill>
                  <a:schemeClr val="bg1"/>
                </a:solidFill>
              </a:rPr>
              <a:t> um </a:t>
            </a:r>
            <a:r>
              <a:rPr lang="en-US" sz="2000" b="1" dirty="0" err="1" smtClean="0">
                <a:solidFill>
                  <a:schemeClr val="bg1"/>
                </a:solidFill>
              </a:rPr>
              <a:t>ter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kan</a:t>
            </a:r>
            <a:r>
              <a:rPr lang="en-US" sz="2000" b="1" dirty="0" smtClean="0">
                <a:solidFill>
                  <a:schemeClr val="bg1"/>
                </a:solidFill>
              </a:rPr>
              <a:t> duh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Khi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vancungah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thawn</a:t>
            </a:r>
            <a:r>
              <a:rPr lang="en-US" sz="2000" b="1" dirty="0" smtClean="0">
                <a:solidFill>
                  <a:schemeClr val="bg1"/>
                </a:solidFill>
              </a:rPr>
              <a:t> um ding in </a:t>
            </a:r>
            <a:r>
              <a:rPr lang="en-US" sz="2000" b="1" dirty="0" err="1" smtClean="0">
                <a:solidFill>
                  <a:schemeClr val="bg1"/>
                </a:solidFill>
              </a:rPr>
              <a:t>siang</a:t>
            </a:r>
            <a:r>
              <a:rPr lang="en-US" sz="2000" b="1" dirty="0" smtClean="0">
                <a:solidFill>
                  <a:schemeClr val="bg1"/>
                </a:solidFill>
              </a:rPr>
              <a:t> aw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105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Caw Rawl Kuang Sungah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Caw Rawl Kuang Sungah</dc:title>
  <dc:creator>FRONT</dc:creator>
  <cp:lastModifiedBy>FRONT</cp:lastModifiedBy>
  <cp:revision>32</cp:revision>
  <dcterms:created xsi:type="dcterms:W3CDTF">2023-12-05T20:38:20Z</dcterms:created>
  <dcterms:modified xsi:type="dcterms:W3CDTF">2023-12-07T16:17:10Z</dcterms:modified>
</cp:coreProperties>
</file>