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0B-6255-4C98-93DD-DE45015A8FB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6550B-6255-4C98-93DD-DE45015A8FBE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061FC-E9E5-4D93-993C-0B6451F60D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thlehemil Pulkodiy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142852"/>
            <a:ext cx="5072098" cy="4537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Bethlehemil</a:t>
            </a:r>
            <a:r>
              <a:rPr lang="en-US" b="1" dirty="0" smtClean="0"/>
              <a:t> </a:t>
            </a:r>
            <a:r>
              <a:rPr lang="en-US" b="1" dirty="0" err="1" smtClean="0"/>
              <a:t>Pulkodiyil</a:t>
            </a:r>
            <a:r>
              <a:rPr lang="ml-IN" dirty="0"/>
              <a:t/>
            </a:r>
            <a:br>
              <a:rPr lang="ml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857232"/>
            <a:ext cx="6715172" cy="421006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Bethlehemil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Pulkodiyil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peyyum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pathiravil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Neenguvanai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Kanyakamerithan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ponmakanai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Jaathanai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Marthyanai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pulthozhuthil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Sheharajan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Papikale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Bhoothale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nalkiduvan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Swargeeya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Dhanangal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Chindhuvanai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jathanai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Marthyanai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Pulthozhuthil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Dhivya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Kelkukai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Attidayar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Kazhchakaleki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Vanangiduvan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vazhthiduvan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Meerayumai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Dhivya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prakasham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Minniyethum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Malakamar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geetham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Athyunathathil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mahathwam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Bhoomiyil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marthyanu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shanthi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66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Bethlehemil Pulkodiyil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സൈലന്റ് നൈറ്റ് </dc:title>
  <dc:creator>mary</dc:creator>
  <cp:lastModifiedBy>FRONT</cp:lastModifiedBy>
  <cp:revision>7</cp:revision>
  <dcterms:created xsi:type="dcterms:W3CDTF">2021-11-25T17:28:32Z</dcterms:created>
  <dcterms:modified xsi:type="dcterms:W3CDTF">2023-12-11T14:11:54Z</dcterms:modified>
</cp:coreProperties>
</file>