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8A690-D80B-4BD4-976A-4066010ACD6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F7522-3129-46AC-B9D0-F6015BFB8C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ntu bo mw'Isi Y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Bantu </a:t>
            </a:r>
            <a:r>
              <a:rPr lang="en-US" b="1" dirty="0" err="1" smtClean="0"/>
              <a:t>bo</a:t>
            </a:r>
            <a:r>
              <a:rPr lang="en-US" b="1" dirty="0" smtClean="0"/>
              <a:t> </a:t>
            </a:r>
            <a:r>
              <a:rPr lang="en-US" b="1" dirty="0" err="1" smtClean="0"/>
              <a:t>mw'Isi</a:t>
            </a:r>
            <a:r>
              <a:rPr lang="en-US" b="1" dirty="0" smtClean="0"/>
              <a:t> </a:t>
            </a:r>
            <a:r>
              <a:rPr lang="en-US" b="1" dirty="0" err="1" smtClean="0"/>
              <a:t>Yose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66800"/>
            <a:ext cx="3657600" cy="4572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kw'isi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himbaz'umukiza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Tumwakiran'urweze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bavuga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bahanuzi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ngw'azoza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Tumwakiran'urweze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kudukiza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Ingoyi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shetani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twaracumuye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nk'ibicibwa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turakize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kudukiza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kw’isi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mw’ijuru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agahimbare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Rugira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Yarigize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adukize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Bantu bo mw'Isi Yose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Bantu bo mw'Isi Yose</dc:title>
  <dc:creator>FRONT</dc:creator>
  <cp:lastModifiedBy>FRONT</cp:lastModifiedBy>
  <cp:revision>30</cp:revision>
  <dcterms:created xsi:type="dcterms:W3CDTF">2023-12-01T16:35:38Z</dcterms:created>
  <dcterms:modified xsi:type="dcterms:W3CDTF">2023-12-01T19:31:16Z</dcterms:modified>
</cp:coreProperties>
</file>