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98A5-AE4F-4DE2-B63C-F3BF16C3A607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8DEA-5CC2-4EF7-A67C-1CD5369EA7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98A5-AE4F-4DE2-B63C-F3BF16C3A607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8DEA-5CC2-4EF7-A67C-1CD5369EA7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98A5-AE4F-4DE2-B63C-F3BF16C3A607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8DEA-5CC2-4EF7-A67C-1CD5369EA7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98A5-AE4F-4DE2-B63C-F3BF16C3A607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8DEA-5CC2-4EF7-A67C-1CD5369EA7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98A5-AE4F-4DE2-B63C-F3BF16C3A607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8DEA-5CC2-4EF7-A67C-1CD5369EA7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98A5-AE4F-4DE2-B63C-F3BF16C3A607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8DEA-5CC2-4EF7-A67C-1CD5369EA7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98A5-AE4F-4DE2-B63C-F3BF16C3A607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8DEA-5CC2-4EF7-A67C-1CD5369EA7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98A5-AE4F-4DE2-B63C-F3BF16C3A607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8DEA-5CC2-4EF7-A67C-1CD5369EA7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98A5-AE4F-4DE2-B63C-F3BF16C3A607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8DEA-5CC2-4EF7-A67C-1CD5369EA7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98A5-AE4F-4DE2-B63C-F3BF16C3A607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8DEA-5CC2-4EF7-A67C-1CD5369EA7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98A5-AE4F-4DE2-B63C-F3BF16C3A607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8DEA-5CC2-4EF7-A67C-1CD5369EA7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398A5-AE4F-4DE2-B63C-F3BF16C3A607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78DEA-5CC2-4EF7-A67C-1CD5369EA7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oy to the world 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3108" y="0"/>
            <a:ext cx="4857784" cy="52457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B'aiye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44" y="714356"/>
            <a:ext cx="9286940" cy="335758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b’aiye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de;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K’aiye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Oba re;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K’aiye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K’aiye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K’aiye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K’aiye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b’aiye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je ‘ka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Nwon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ngberin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Nwon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ngberin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Nwon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ngberin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Nwon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ngberin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on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K’egun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n’ile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De’bi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t’egun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De’bi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t’egun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De’bi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t’egun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De’bi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t’egun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at‘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ododo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Ljoba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At’ife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At’ife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At’ife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at’ife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142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Ayo B'aiye! Oluwa De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Ayo B'aiye! Oluwa De  https://youtu.be/MCozgA8yzag  </dc:title>
  <dc:creator>mary</dc:creator>
  <cp:lastModifiedBy>FRONT</cp:lastModifiedBy>
  <cp:revision>29</cp:revision>
  <dcterms:created xsi:type="dcterms:W3CDTF">2022-11-25T00:03:25Z</dcterms:created>
  <dcterms:modified xsi:type="dcterms:W3CDTF">2023-12-04T16:36:49Z</dcterms:modified>
</cp:coreProperties>
</file>