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95AD-D33A-4ABE-9AF1-3052409EC01D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9B61-1034-4DDD-8902-5EB98643F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95AD-D33A-4ABE-9AF1-3052409EC01D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9B61-1034-4DDD-8902-5EB98643F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95AD-D33A-4ABE-9AF1-3052409EC01D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9B61-1034-4DDD-8902-5EB98643F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95AD-D33A-4ABE-9AF1-3052409EC01D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9B61-1034-4DDD-8902-5EB98643F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95AD-D33A-4ABE-9AF1-3052409EC01D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9B61-1034-4DDD-8902-5EB98643F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95AD-D33A-4ABE-9AF1-3052409EC01D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9B61-1034-4DDD-8902-5EB98643F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95AD-D33A-4ABE-9AF1-3052409EC01D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9B61-1034-4DDD-8902-5EB98643F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95AD-D33A-4ABE-9AF1-3052409EC01D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9B61-1034-4DDD-8902-5EB98643F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95AD-D33A-4ABE-9AF1-3052409EC01D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9B61-1034-4DDD-8902-5EB98643F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95AD-D33A-4ABE-9AF1-3052409EC01D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9B61-1034-4DDD-8902-5EB98643F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95AD-D33A-4ABE-9AF1-3052409EC01D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9B61-1034-4DDD-8902-5EB98643F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395AD-D33A-4ABE-9AF1-3052409EC01D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E9B61-1034-4DDD-8902-5EB98643FF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oy to the world 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7356" y="1"/>
            <a:ext cx="5429288" cy="42860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Agragsak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Lubong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76" y="428604"/>
            <a:ext cx="2714644" cy="4853006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Agragsacca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arimon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adtoy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mangisagana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ngarud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natan-oc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natan-oc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nailangitan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nga’d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umaweng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agcallingang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Timec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agsacnap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Timec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timec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agsacnap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agturay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coma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naiccat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bendicionam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rag-o ken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rag-o,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rag-o ken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iturayanna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Suruten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lintegna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paraburna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paraburna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92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Agragsak Ka Itan Lubong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Agragsak Ka Itan Lubong</dc:title>
  <dc:creator>mary</dc:creator>
  <cp:lastModifiedBy>FRONT</cp:lastModifiedBy>
  <cp:revision>5</cp:revision>
  <dcterms:created xsi:type="dcterms:W3CDTF">2021-12-01T23:06:32Z</dcterms:created>
  <dcterms:modified xsi:type="dcterms:W3CDTF">2023-12-08T15:50:11Z</dcterms:modified>
</cp:coreProperties>
</file>