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24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21D2-A253-46C2-A53E-131CA06B7712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4CFA-92D3-4E97-A86F-496756D31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21D2-A253-46C2-A53E-131CA06B7712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4CFA-92D3-4E97-A86F-496756D31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21D2-A253-46C2-A53E-131CA06B7712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4CFA-92D3-4E97-A86F-496756D31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21D2-A253-46C2-A53E-131CA06B7712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4CFA-92D3-4E97-A86F-496756D31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21D2-A253-46C2-A53E-131CA06B7712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4CFA-92D3-4E97-A86F-496756D31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21D2-A253-46C2-A53E-131CA06B7712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4CFA-92D3-4E97-A86F-496756D31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21D2-A253-46C2-A53E-131CA06B7712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4CFA-92D3-4E97-A86F-496756D31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21D2-A253-46C2-A53E-131CA06B7712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4CFA-92D3-4E97-A86F-496756D31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21D2-A253-46C2-A53E-131CA06B7712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4CFA-92D3-4E97-A86F-496756D31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21D2-A253-46C2-A53E-131CA06B7712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4CFA-92D3-4E97-A86F-496756D31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21D2-A253-46C2-A53E-131CA06B7712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4CFA-92D3-4E97-A86F-496756D31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021D2-A253-46C2-A53E-131CA06B7712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64CFA-92D3-4E97-A86F-496756D318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Infant Holy Infant Lowly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거룩하신 우리 주님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52400"/>
            <a:ext cx="4572000" cy="609600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>
                <a:solidFill>
                  <a:schemeClr val="bg1"/>
                </a:solidFill>
              </a:rPr>
              <a:t>거룩하신 우리 주님</a:t>
            </a:r>
            <a:br>
              <a:rPr lang="ko-KR" altLang="en-US" b="1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4038600" cy="3810000"/>
          </a:xfrm>
        </p:spPr>
        <p:txBody>
          <a:bodyPr>
            <a:normAutofit fontScale="85000" lnSpcReduction="10000"/>
          </a:bodyPr>
          <a:lstStyle/>
          <a:p>
            <a:pPr marL="457200" indent="-457200" algn="l"/>
            <a:r>
              <a:rPr lang="en-US" altLang="ko-KR" sz="2000" b="1" dirty="0" smtClean="0">
                <a:solidFill>
                  <a:schemeClr val="bg1"/>
                </a:solidFill>
              </a:rPr>
              <a:t>1.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거룩하신 우리 주님 마구간에 나셨네 </a:t>
            </a:r>
          </a:p>
          <a:p>
            <a:pPr marL="457200" indent="-457200" algn="l"/>
            <a:r>
              <a:rPr lang="ko-KR" altLang="en-US" sz="2000" b="1" dirty="0" smtClean="0">
                <a:solidFill>
                  <a:schemeClr val="bg1"/>
                </a:solidFill>
              </a:rPr>
              <a:t>가축들이 잠든 때에 우리 주님 나셨네 </a:t>
            </a:r>
          </a:p>
          <a:p>
            <a:pPr marL="457200" indent="-457200" algn="l"/>
            <a:r>
              <a:rPr lang="ko-KR" altLang="en-US" sz="2000" b="1" dirty="0" smtClean="0">
                <a:solidFill>
                  <a:schemeClr val="bg1"/>
                </a:solidFill>
              </a:rPr>
              <a:t>천사들이 찬양하네 노엘 노엘 기쁜 소식 </a:t>
            </a:r>
          </a:p>
          <a:p>
            <a:pPr marL="457200" indent="-457200" algn="l"/>
            <a:r>
              <a:rPr lang="ko-KR" altLang="en-US" sz="2000" b="1" dirty="0" smtClean="0">
                <a:solidFill>
                  <a:schemeClr val="bg1"/>
                </a:solidFill>
              </a:rPr>
              <a:t>구주 예수 나셨네</a:t>
            </a:r>
          </a:p>
          <a:p>
            <a:pPr marL="457200" indent="-457200" algn="l"/>
            <a:endParaRPr lang="en-US" altLang="ko-KR" sz="2000" b="1" dirty="0" smtClean="0">
              <a:solidFill>
                <a:schemeClr val="bg1"/>
              </a:solidFill>
            </a:endParaRPr>
          </a:p>
          <a:p>
            <a:pPr marL="457200" indent="-457200" algn="l"/>
            <a:endParaRPr lang="en-US" altLang="ko-KR" sz="2000" b="1" dirty="0" smtClean="0">
              <a:solidFill>
                <a:schemeClr val="bg1"/>
              </a:solidFill>
            </a:endParaRPr>
          </a:p>
          <a:p>
            <a:pPr marL="457200" indent="-457200" algn="l"/>
            <a:endParaRPr lang="en-US" altLang="ko-KR" sz="2000" b="1" dirty="0" smtClean="0">
              <a:solidFill>
                <a:schemeClr val="bg1"/>
              </a:solidFill>
            </a:endParaRPr>
          </a:p>
          <a:p>
            <a:pPr marL="457200" indent="-457200" algn="l"/>
            <a:endParaRPr lang="en-US" altLang="ko-KR" sz="2000" b="1" dirty="0" smtClean="0">
              <a:solidFill>
                <a:schemeClr val="bg1"/>
              </a:solidFill>
            </a:endParaRPr>
          </a:p>
          <a:p>
            <a:pPr marL="457200" indent="-457200" algn="l"/>
            <a:endParaRPr lang="ko-KR" altLang="en-US" sz="2000" b="1" dirty="0" smtClean="0">
              <a:solidFill>
                <a:schemeClr val="bg1"/>
              </a:solidFill>
            </a:endParaRPr>
          </a:p>
          <a:p>
            <a:pPr marL="457200" indent="-457200" algn="l"/>
            <a:r>
              <a:rPr lang="en-US" altLang="ko-KR" sz="2000" b="1" dirty="0" smtClean="0">
                <a:solidFill>
                  <a:schemeClr val="bg1"/>
                </a:solidFill>
              </a:rPr>
              <a:t>2.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목자들은 잠든 양 떼 아침까지 지켰네 </a:t>
            </a:r>
          </a:p>
          <a:p>
            <a:pPr marL="457200" indent="-457200" algn="l"/>
            <a:r>
              <a:rPr lang="ko-KR" altLang="en-US" sz="2000" b="1" dirty="0" smtClean="0">
                <a:solidFill>
                  <a:schemeClr val="bg1"/>
                </a:solidFill>
              </a:rPr>
              <a:t>영광 중에 탄생하신 기쁜 소식 들었네 </a:t>
            </a:r>
          </a:p>
          <a:p>
            <a:pPr marL="457200" indent="-457200" algn="l"/>
            <a:r>
              <a:rPr lang="ko-KR" altLang="en-US" sz="2000" b="1" dirty="0" smtClean="0">
                <a:solidFill>
                  <a:schemeClr val="bg1"/>
                </a:solidFill>
              </a:rPr>
              <a:t>목자들이 감격하여 찬양 찬양 찬송하네 </a:t>
            </a:r>
          </a:p>
          <a:p>
            <a:pPr marL="457200" indent="-457200" algn="l"/>
            <a:r>
              <a:rPr lang="ko-KR" altLang="en-US" sz="2000" b="1" dirty="0" smtClean="0">
                <a:solidFill>
                  <a:schemeClr val="bg1"/>
                </a:solidFill>
              </a:rPr>
              <a:t>구주 예수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나셨네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44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거룩하신 우리 주님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거룩하신 아기 예수</dc:title>
  <dc:creator>FRONT</dc:creator>
  <cp:lastModifiedBy>FRONT</cp:lastModifiedBy>
  <cp:revision>8</cp:revision>
  <dcterms:created xsi:type="dcterms:W3CDTF">2023-11-16T20:10:07Z</dcterms:created>
  <dcterms:modified xsi:type="dcterms:W3CDTF">2023-11-17T17:39:49Z</dcterms:modified>
</cp:coreProperties>
</file>