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3CF25-5D4C-4B37-BC93-C7D1358174C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6EDD0-F2DB-437A-A110-2CE6629A2F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fant Holy Infant Lowl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谦卑圣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52400"/>
            <a:ext cx="2286000" cy="688975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ko-KR" altLang="en-US" b="1" dirty="0"/>
              <a:t> 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谦卑圣婴</a:t>
            </a:r>
            <a:r>
              <a:rPr lang="ko-KR" altLang="en-US" b="1" dirty="0" smtClean="0">
                <a:solidFill>
                  <a:schemeClr val="bg1"/>
                </a:solidFill>
              </a:rPr>
              <a:t/>
            </a:r>
            <a:br>
              <a:rPr lang="ko-KR" altLang="en-US" b="1" dirty="0" smtClean="0">
                <a:solidFill>
                  <a:schemeClr val="bg1"/>
                </a:solidFill>
              </a:rPr>
            </a:br>
            <a:r>
              <a:rPr lang="zh-CN" altLang="en-US" b="1" dirty="0"/>
              <a:t/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3962400" cy="3429000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小小圣婴圣洁谦卑，马槽当作他小床，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牛羊俯伏在他身旁，不知他是新生王，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天使飞翔天军歌唱，圣诞佳音喜讯传扬，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小小婴孩是君王，小小婴孩是君王。</a:t>
            </a:r>
          </a:p>
          <a:p>
            <a:pPr algn="l"/>
            <a:endParaRPr lang="en-US" altLang="zh-CN" sz="16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600" b="1" dirty="0" smtClean="0">
              <a:solidFill>
                <a:schemeClr val="bg1"/>
              </a:solidFill>
            </a:endParaRPr>
          </a:p>
          <a:p>
            <a:pPr algn="l"/>
            <a:endParaRPr lang="zh-CN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牧人夜间看守羊群，从黄昏直到天明，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突然看见荣耀光芒，天使报告大喜信，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没有痛苦没有忧惊，却有平安快乐欢欣，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婴孩为你今降临，婴孩为你今降临。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/>
            </a:r>
            <a:br>
              <a:rPr lang="zh-TW" altLang="en-US" sz="1600" b="1" dirty="0" smtClean="0">
                <a:solidFill>
                  <a:schemeClr val="bg1"/>
                </a:solidFill>
              </a:rPr>
            </a:br>
            <a:endParaRPr lang="en-US" altLang="zh-TW" sz="20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2000" b="1" dirty="0">
              <a:solidFill>
                <a:schemeClr val="bg1"/>
              </a:solidFill>
            </a:endParaRPr>
          </a:p>
          <a:p>
            <a:pPr algn="l"/>
            <a:endParaRPr lang="en-US" altLang="zh-TW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谦卑圣婴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聖嬰謙卑  </dc:title>
  <dc:creator>FRONT</dc:creator>
  <cp:lastModifiedBy>FRONT</cp:lastModifiedBy>
  <cp:revision>5</cp:revision>
  <dcterms:created xsi:type="dcterms:W3CDTF">2023-11-14T20:16:10Z</dcterms:created>
  <dcterms:modified xsi:type="dcterms:W3CDTF">2023-11-17T18:17:03Z</dcterms:modified>
</cp:coreProperties>
</file>