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A604-17BE-4F85-BB45-E37D6E07BA32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59613-9670-4103-B04B-94C54E18D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ome, O come, Emmanuel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ml-IN" b="1" dirty="0"/>
              <a:t>വാ വരിക ഇമ്മാനുവേൽ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1000108"/>
            <a:ext cx="7448872" cy="4000528"/>
          </a:xfrm>
        </p:spPr>
        <p:txBody>
          <a:bodyPr>
            <a:norm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വരിക ഇമ്മാ-നുവേൽ കേഴുന്നടിമ യി-സ്രായേൽ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ദേവസുതാ വന്ന-വരെ അടിമ നീക്കി പാ-ലിക്ക.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പാടിൻ പാടിൻ ഹേ യി-സ്രായേൽ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വരും നിനക്കിമ്മാ-നുവേൽ.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വാനിലെ വിജ്ഞാ-നമെ, സർവ്വവും പാലിക്കു-ന്നോനേ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പോകേണ്ടും പാത കാ-ണുവാൻ, ജ്ഞാനം ഞങ്ങൾക്കി-ന്നേ-കുകേ.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യിശ്ശായി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ദണ്ഡേ, മ-ക്കളെ പിശാചിൽ നിന്നു ര-ക്ഷിക്ക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മരണപാതാള-ങ്ങൾ മേൽ അവർക്കു ജയം നല്-കുകേ. 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വാ വരിക ഇമ്മാനുവേൽ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വാ വരിക ഇമ്മാനുവേൽ</dc:title>
  <dc:creator>mary</dc:creator>
  <cp:lastModifiedBy>FRONT</cp:lastModifiedBy>
  <cp:revision>16</cp:revision>
  <dcterms:created xsi:type="dcterms:W3CDTF">2022-11-07T16:27:25Z</dcterms:created>
  <dcterms:modified xsi:type="dcterms:W3CDTF">2023-11-20T19:01:49Z</dcterms:modified>
</cp:coreProperties>
</file>