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A9AB6-1F12-43BC-833D-F326733D7B6F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CED42-796B-415B-8D08-6376A9CAFA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5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രാജൻ ദാവീദൂരിൽ പണ്ട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214290"/>
            <a:ext cx="6429420" cy="500041"/>
          </a:xfrm>
        </p:spPr>
        <p:txBody>
          <a:bodyPr>
            <a:normAutofit fontScale="90000"/>
          </a:bodyPr>
          <a:lstStyle/>
          <a:p>
            <a:r>
              <a:rPr lang="ml-IN" sz="3600" b="1" dirty="0" smtClean="0"/>
              <a:t>രാജൻ ദാവീദൂരിൽ പണ്ടു</a:t>
            </a:r>
            <a:endParaRPr lang="ml-IN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1000108"/>
            <a:ext cx="8429684" cy="4968552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രാജൻ ദാ-വീദൂരിൽ പണ്ടു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മോശമാം തൊഴു-ത്തിലേ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സാധുവാ-യോർ മാതാവു താൻ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പ്ര-സ-വി-ച്ചൊരുണ്ണിയെ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അമ്മ ക-ന്നി മറിയം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ആ കുമാരനും.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വാനം വി-ട്ടു ഭൂവിൽ വന്നു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കർത്തൃ കർ-ത്തനാം ദൈവം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പുൽത്തൊട്ടി-യിൽ താൻ കിടന്നു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ഗോശാല തൻ കൊട്ടാരം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ഏഴയാം അഗതി പോൽ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വാസം ചെ-യ്തു ഭൂമിമേൽ.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പാവപ്പെ-ട്ട മാതാവിനു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കീഴ്പ്പെട്ടാ-ദരിച്ചു താൻ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ബാല്യ കാലം എല്ലാം അൻപായ്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മാനിച്ച-ങ്ങു മേവിനാൻ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തന്നെ ക-ണ്ടു പഠിക്ക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തന്നെപ്പോലെ ജീവിക്ക.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ബാലന്മാർക്കു നൽ ദൃഷ്ടാന്തം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ബാലനാ-യ് താൻ കാണിച്ചു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ബലഹീ-നൻ എന്നപോലെ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ദുഃഖിച്ചു, സന്തോഷിച്ചു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ഇമ്പ തുമ്പ നാളിലും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തുണ ചെയ്യും നമുക്കു.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കണ്ണാൽ കാ-ണും അന്ത്യ നാളിൽ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നാമവ-ന്റെ സ്നേഹത്തിൽ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കർത്തൻ ആ ശിശു എന്നപ്പോൾ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ബോധമാകും സ്വർഗ്ഗത്തിൽ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ചേർത്തിടു-ന്നനേകരെ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കാത്തു ര-ക്ഷിച്ചാസ്ഥലെ.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ഹീനമാം തൊഴു-ത്തിലല്ല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വല്ലഭൻ വലഭാഗേ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രാജമുടി ചൂടി തന്നെ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 തേജസിൽ കാണുമേ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വെള്ള വ-സ്ത്രം ധരിച്ചു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ചുറ്റും ഉണ്ടാം ശുദ്ധരും.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118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രാജൻ ദാവീദൂരിൽ പണ്ടു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രാജൻ ദാവീദൂരിൽ പണ്ടു</dc:title>
  <dc:creator>mary</dc:creator>
  <cp:lastModifiedBy>FRONT</cp:lastModifiedBy>
  <cp:revision>8</cp:revision>
  <dcterms:created xsi:type="dcterms:W3CDTF">2022-11-12T21:44:22Z</dcterms:created>
  <dcterms:modified xsi:type="dcterms:W3CDTF">2023-11-22T18:36:38Z</dcterms:modified>
</cp:coreProperties>
</file>