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6EB52-1F26-48CA-99CA-9AAECA71964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54D73-5633-4411-B062-91B61376DC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കേൾക്ക ദൂത സൽസ്വര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571480"/>
            <a:ext cx="7786742" cy="434479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dirty="0" smtClean="0"/>
              <a:t>  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ml-IN" b="1" dirty="0" smtClean="0">
                <a:solidFill>
                  <a:schemeClr val="bg1"/>
                </a:solidFill>
              </a:rPr>
              <a:t>കേൾക്ക </a:t>
            </a:r>
            <a:r>
              <a:rPr lang="ml-IN" b="1" dirty="0" smtClean="0">
                <a:solidFill>
                  <a:schemeClr val="bg1"/>
                </a:solidFill>
              </a:rPr>
              <a:t>ദൂത സൽസ്വരം</a:t>
            </a:r>
            <a:br>
              <a:rPr lang="ml-IN" b="1" dirty="0" smtClean="0">
                <a:solidFill>
                  <a:schemeClr val="bg1"/>
                </a:solidFill>
              </a:rPr>
            </a:br>
            <a:r>
              <a:rPr lang="ml-IN" b="1" cap="small" dirty="0"/>
              <a:t/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2071654"/>
            <a:ext cx="10572824" cy="4786346"/>
          </a:xfrm>
        </p:spPr>
        <p:txBody>
          <a:bodyPr numCol="2">
            <a:noAutofit/>
          </a:bodyPr>
          <a:lstStyle/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1.</a:t>
            </a:r>
            <a:r>
              <a:rPr lang="ml-IN" sz="1100" b="1" dirty="0" smtClean="0">
                <a:solidFill>
                  <a:schemeClr val="bg1"/>
                </a:solidFill>
              </a:rPr>
              <a:t>കേൾക്ക </a:t>
            </a:r>
            <a:r>
              <a:rPr lang="ml-IN" sz="1100" b="1" dirty="0" smtClean="0">
                <a:solidFill>
                  <a:schemeClr val="bg1"/>
                </a:solidFill>
              </a:rPr>
              <a:t>ദൂത സൽ സ്വരം - ക്രിസ്തു ജാത ഘോഷണം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ഭൂമൗ ശാന്തി സന്തോഷം - ആമീൻ പാ-ടീൻ ഉണ്ടായി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ആനന്ദിപ്പിൻ മർത്യരെ - യാഗമായ് വദൂതർ-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യേശു ഇന്നു ഭൂജാതൻ - എന്നു ലോകം ആർക്കുന്നു</a:t>
            </a:r>
          </a:p>
          <a:p>
            <a:pPr algn="l"/>
            <a:endParaRPr lang="ml-IN" sz="11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കേൾക്ക ദൂത സൽ സ്വരം </a:t>
            </a:r>
            <a:r>
              <a:rPr lang="ml-IN" sz="1100" b="1" dirty="0" smtClean="0">
                <a:solidFill>
                  <a:srgbClr val="FF0000"/>
                </a:solidFill>
              </a:rPr>
              <a:t>– 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ക്രിസ്തു </a:t>
            </a:r>
            <a:r>
              <a:rPr lang="ml-IN" sz="1100" b="1" dirty="0" smtClean="0">
                <a:solidFill>
                  <a:srgbClr val="FF0000"/>
                </a:solidFill>
              </a:rPr>
              <a:t>ജാത ഘോഷണം</a:t>
            </a:r>
          </a:p>
          <a:p>
            <a:pPr algn="l"/>
            <a:endParaRPr lang="ml-IN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2.</a:t>
            </a:r>
            <a:r>
              <a:rPr lang="ml-IN" sz="1100" b="1" dirty="0" smtClean="0">
                <a:solidFill>
                  <a:schemeClr val="bg1"/>
                </a:solidFill>
              </a:rPr>
              <a:t>വാനേ </a:t>
            </a:r>
            <a:r>
              <a:rPr lang="ml-IN" sz="1100" b="1" dirty="0" smtClean="0">
                <a:solidFill>
                  <a:schemeClr val="bg1"/>
                </a:solidFill>
              </a:rPr>
              <a:t>ദൂതരാൽ എന്നും - മാന്യനാം ഈ ക്രിസ്തേശൻ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പറത്തലേ കന്യകയിൽ - മൂർത്തിയായി ജനിച്ചു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മാനമായിപാടുവിൻ - മാനവാവതാരത്തെ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ക്ലേശംതീർത്തു രക്ഷിക്കും - ഈശാനം ഇമ്മാനുവേൽ കേൾക്ക</a:t>
            </a:r>
          </a:p>
          <a:p>
            <a:pPr algn="l"/>
            <a:endParaRPr lang="ml-IN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3.</a:t>
            </a:r>
            <a:r>
              <a:rPr lang="ml-IN" sz="1100" b="1" dirty="0" smtClean="0">
                <a:solidFill>
                  <a:schemeClr val="bg1"/>
                </a:solidFill>
              </a:rPr>
              <a:t>ശലേമിൻ </a:t>
            </a:r>
            <a:r>
              <a:rPr lang="ml-IN" sz="1100" b="1" dirty="0" smtClean="0">
                <a:solidFill>
                  <a:schemeClr val="bg1"/>
                </a:solidFill>
              </a:rPr>
              <a:t>പ്രഭോ! വാഴ്ക വാഴ്ക - നീതിസൂര്യ! നിൻ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ശോഭ ജീവൻ നൽകുമേ - രോഗശാന്തി സർവർക്കും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മാനമാകെ വിട്ടഹോ മർത്യഭാഗ്യം തേടുവാൻ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മൃത്യുഹാരം ചെയ്യുവാൻ ജാതൻ ആയി പാരിടെ- കേൾക്ക</a:t>
            </a:r>
          </a:p>
          <a:p>
            <a:pPr algn="l"/>
            <a:endParaRPr lang="ml-IN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4.</a:t>
            </a:r>
            <a:r>
              <a:rPr lang="ml-IN" sz="1100" b="1" dirty="0" smtClean="0">
                <a:solidFill>
                  <a:schemeClr val="bg1"/>
                </a:solidFill>
              </a:rPr>
              <a:t>യേശു</a:t>
            </a:r>
            <a:r>
              <a:rPr lang="ml-IN" sz="1100" b="1" dirty="0" smtClean="0">
                <a:solidFill>
                  <a:schemeClr val="bg1"/>
                </a:solidFill>
              </a:rPr>
              <a:t>! ലോക മോഹിതാ! വസമാക ചേതസി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വേഗം ഏക നൽവരം - നാഗശക്തി പോക്കുവാൻ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ശാപദോഷം തീർത്തു നീ വാഴ്ക! വാഴ്ക! മാനസേ</a:t>
            </a:r>
          </a:p>
          <a:p>
            <a:pPr algn="l"/>
            <a:r>
              <a:rPr lang="ml-IN" sz="1100" b="1" dirty="0" smtClean="0">
                <a:solidFill>
                  <a:schemeClr val="bg1"/>
                </a:solidFill>
              </a:rPr>
              <a:t>പൂർണമായ വിശ്വാസം - ദാനം ചെയ്ക സർവദാ കേൾക്ക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1. </a:t>
            </a:r>
            <a:r>
              <a:rPr lang="en-US" sz="1100" b="1" dirty="0" err="1" smtClean="0">
                <a:solidFill>
                  <a:schemeClr val="bg1"/>
                </a:solidFill>
              </a:rPr>
              <a:t>Kelkka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dootha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salswaram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Kristha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jatha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khoshanam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Bhoomou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saama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santhosham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Aameen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paadin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undaayi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Aanandippin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marthyare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Vaanadoodar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yogyamaay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Yeshu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innu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bhoo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jaathan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Ennu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lokam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aarkkunnu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Kelkka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dootha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salswaram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Kristha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jatha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ghoshanam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2</a:t>
            </a:r>
            <a:r>
              <a:rPr lang="en-US" sz="1100" b="1" dirty="0" smtClean="0">
                <a:solidFill>
                  <a:schemeClr val="bg1"/>
                </a:solidFill>
              </a:rPr>
              <a:t>. Vane </a:t>
            </a:r>
            <a:r>
              <a:rPr lang="en-US" sz="1100" b="1" dirty="0" err="1" smtClean="0">
                <a:solidFill>
                  <a:schemeClr val="bg1"/>
                </a:solidFill>
              </a:rPr>
              <a:t>dootharal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ennum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Maanyanam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ee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kristheeshan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Paarthale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kanyakayil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Moorthiyaayi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janichu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Maanamaayi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paaduveen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Maanavaavathaarathe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Klesham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theerthu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rakshikkum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Eeshanam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immanuvel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3</a:t>
            </a:r>
            <a:r>
              <a:rPr lang="en-US" sz="1100" b="1" dirty="0" smtClean="0">
                <a:solidFill>
                  <a:schemeClr val="bg1"/>
                </a:solidFill>
              </a:rPr>
              <a:t>. </a:t>
            </a:r>
            <a:r>
              <a:rPr lang="en-US" sz="1100" b="1" dirty="0" err="1" smtClean="0">
                <a:solidFill>
                  <a:schemeClr val="bg1"/>
                </a:solidFill>
              </a:rPr>
              <a:t>Shalemin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prabho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vaazhka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Vaazhka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neethi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sooryane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Shobha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jeevan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nalkum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thaan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Roga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shaanthi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sarvvarkkum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Maanamaake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vittaho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Martya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bhaagyam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theduvaan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Mrutyuhaaram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cheyyuvan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Jaathan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aayi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paaride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bg1"/>
                </a:solidFill>
              </a:rPr>
              <a:t>4</a:t>
            </a:r>
            <a:r>
              <a:rPr lang="en-US" sz="1100" b="1" dirty="0" smtClean="0">
                <a:solidFill>
                  <a:schemeClr val="bg1"/>
                </a:solidFill>
              </a:rPr>
              <a:t>. </a:t>
            </a:r>
            <a:r>
              <a:rPr lang="en-US" sz="1100" b="1" dirty="0" err="1" smtClean="0">
                <a:solidFill>
                  <a:schemeClr val="bg1"/>
                </a:solidFill>
              </a:rPr>
              <a:t>Yeshu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loka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mohitha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Vasamaaka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chethassi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Vegam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aeku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nalvaram</a:t>
            </a:r>
            <a:r>
              <a:rPr lang="en-US" sz="1100" b="1" dirty="0" smtClean="0">
                <a:solidFill>
                  <a:schemeClr val="bg1"/>
                </a:solidFill>
              </a:rPr>
              <a:t>  Naga </a:t>
            </a:r>
            <a:r>
              <a:rPr lang="en-US" sz="1100" b="1" dirty="0" err="1" smtClean="0">
                <a:solidFill>
                  <a:schemeClr val="bg1"/>
                </a:solidFill>
              </a:rPr>
              <a:t>shakthi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pokkuvan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Shapadosham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theerthu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smtClean="0">
                <a:solidFill>
                  <a:schemeClr val="bg1"/>
                </a:solidFill>
              </a:rPr>
              <a:t>nee  </a:t>
            </a:r>
            <a:r>
              <a:rPr lang="en-US" sz="1100" b="1" dirty="0" err="1" smtClean="0">
                <a:solidFill>
                  <a:schemeClr val="bg1"/>
                </a:solidFill>
              </a:rPr>
              <a:t>Vaazhka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vaazhka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maanase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bg1"/>
                </a:solidFill>
              </a:rPr>
              <a:t>Poornnamaaya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vishwaasam</a:t>
            </a:r>
            <a:r>
              <a:rPr lang="en-US" sz="1100" b="1" dirty="0" smtClean="0">
                <a:solidFill>
                  <a:schemeClr val="bg1"/>
                </a:solidFill>
              </a:rPr>
              <a:t>  </a:t>
            </a:r>
            <a:r>
              <a:rPr lang="en-US" sz="1100" b="1" dirty="0" err="1" smtClean="0">
                <a:solidFill>
                  <a:schemeClr val="bg1"/>
                </a:solidFill>
              </a:rPr>
              <a:t>Daanam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cheika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 err="1" smtClean="0">
                <a:solidFill>
                  <a:schemeClr val="bg1"/>
                </a:solidFill>
              </a:rPr>
              <a:t>sarvada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215</Words>
  <Application>Microsoft Office PowerPoint</Application>
  <PresentationFormat>On-screen Show (4:3)</PresentationFormat>
  <Paragraphs>49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  കേൾക്ക ദൂത സൽസ്വരം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കേൾക്ക ദൂത സൽസ്വരം </dc:title>
  <dc:creator>mary</dc:creator>
  <cp:lastModifiedBy>FRONT</cp:lastModifiedBy>
  <cp:revision>14</cp:revision>
  <dcterms:created xsi:type="dcterms:W3CDTF">2021-11-26T23:51:32Z</dcterms:created>
  <dcterms:modified xsi:type="dcterms:W3CDTF">2023-11-09T16:33:09Z</dcterms:modified>
</cp:coreProperties>
</file>