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80" d="100"/>
          <a:sy n="80" d="100"/>
        </p:scale>
        <p:origin x="-3348" y="-7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47B34-6B74-456C-BC27-FA74630EE86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D771-B660-4B3E-AC17-C8E471A86D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47B34-6B74-456C-BC27-FA74630EE86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D771-B660-4B3E-AC17-C8E471A86D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47B34-6B74-456C-BC27-FA74630EE86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D771-B660-4B3E-AC17-C8E471A86D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47B34-6B74-456C-BC27-FA74630EE86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D771-B660-4B3E-AC17-C8E471A86D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47B34-6B74-456C-BC27-FA74630EE86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D771-B660-4B3E-AC17-C8E471A86D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47B34-6B74-456C-BC27-FA74630EE86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D771-B660-4B3E-AC17-C8E471A86D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47B34-6B74-456C-BC27-FA74630EE86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D771-B660-4B3E-AC17-C8E471A86D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47B34-6B74-456C-BC27-FA74630EE86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D771-B660-4B3E-AC17-C8E471A86D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47B34-6B74-456C-BC27-FA74630EE86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D771-B660-4B3E-AC17-C8E471A86D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47B34-6B74-456C-BC27-FA74630EE86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D771-B660-4B3E-AC17-C8E471A86D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47B34-6B74-456C-BC27-FA74630EE86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D771-B660-4B3E-AC17-C8E471A86D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B47B34-6B74-456C-BC27-FA74630EE86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45D771-B660-4B3E-AC17-C8E471A86D7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nce in royal David's city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ராயல் டேவிட் நகரில் ஒருமுற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4414" y="285728"/>
            <a:ext cx="6786610" cy="434479"/>
          </a:xfrm>
        </p:spPr>
        <p:txBody>
          <a:bodyPr>
            <a:noAutofit/>
          </a:bodyPr>
          <a:lstStyle/>
          <a:p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ta-IN" sz="2800" b="1" dirty="0" smtClean="0"/>
              <a:t>ராயல் டேவிட் நகரில் ஒருமுறை</a:t>
            </a:r>
            <a:br>
              <a:rPr lang="ta-IN" sz="2800" b="1" dirty="0" smtClean="0"/>
            </a:br>
            <a:endParaRPr lang="en-US" sz="2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4282" y="1549928"/>
            <a:ext cx="8750206" cy="5308072"/>
          </a:xfrm>
        </p:spPr>
        <p:txBody>
          <a:bodyPr numCol="2">
            <a:noAutofit/>
          </a:bodyPr>
          <a:lstStyle/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ராஜன் தாவீதூரிலுள்ள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மாட்டுக் கொட்டில் ஒன்றிலே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கன்னி மாதா பாலன் தன்னை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முன்னணையில் வைத்தாரே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மாதா மரியம்மாள்தான்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பாலன் இயேசு கிறிஸ்துதான்.</a:t>
            </a:r>
          </a:p>
          <a:p>
            <a:pPr algn="l"/>
            <a:endParaRPr lang="ta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வானம் விட்டுப் பூமி வந்தார்,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மா கர்த்தாதி கர்த்தரே,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அவர் வீடோமாட்டுக்கொட்டில்,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தொட்டிலோ முன்னணையே,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ஏழையோடு ஏழையாய்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வாழ்ந்தார் பூவில் தாழ்மையாய்.</a:t>
            </a:r>
          </a:p>
          <a:p>
            <a:pPr algn="l"/>
            <a:endParaRPr lang="ta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ஏழையான மாதாவுக்கு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பாலனாய்க் கீழ்ப்படிந்தார்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பாலிய பருவம் எல்லாம் அன்பாய்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பெற்றோர்க்கு அடங்கினார்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அவர்போல் கீழ்ப்படிவோம்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சாந்தத்தோடு நடப்போம்</a:t>
            </a:r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a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பாலர்க்கேற்ற பாதை காட்ட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பாலனாக வளர்ந்தார்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பலவீன மாந்தன்போல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துன்பம் துக்கம் சகித்தார்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இன்ப துன்ப நாளிலும்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துணைசெய்வார் நமக்கும்.</a:t>
            </a:r>
          </a:p>
          <a:p>
            <a:pPr algn="l"/>
            <a:endParaRPr lang="ta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நம்மை மீட்ட நேசர்தம்மை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கண்ணால் கண்டு களிப்போம்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அவர்தாமே மோக்ஷ லோக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நாதர் என்று அறிவோம்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பாலரை அன்பாகவே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தம்மிடத்தில் சேர்ப்பாரே.</a:t>
            </a:r>
          </a:p>
          <a:p>
            <a:pPr algn="l"/>
            <a:endParaRPr lang="ta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6. மாட்டுத் தொழுவத்திலல்ல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தெய்வ ஆசனத்திலும்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ஏழைக்கோலமாக அல்ல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ராஜ கிரீடம் சூடியும்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மீட்பர் வீற்றிருக்கின்றார்,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பாலர் சூழ்ந்து போற்றுவார்</a:t>
            </a:r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ta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114</Words>
  <Application>Microsoft Office PowerPoint</Application>
  <PresentationFormat>On-screen Show (4:3)</PresentationFormat>
  <Paragraphs>42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ராயல் டேவிட் நகரில் ஒருமுறை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ராயல் டேவிட் நகரில் ஒருமுறை </dc:title>
  <dc:creator>mary</dc:creator>
  <cp:lastModifiedBy>FRONT</cp:lastModifiedBy>
  <cp:revision>7</cp:revision>
  <dcterms:created xsi:type="dcterms:W3CDTF">2018-12-01T17:27:40Z</dcterms:created>
  <dcterms:modified xsi:type="dcterms:W3CDTF">2023-11-21T16:15:25Z</dcterms:modified>
</cp:coreProperties>
</file>