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E9C0-E4F3-4BEC-BAB2-DFE4FF14C5F3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162F-8AFC-45BB-8B63-C486C13E6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E9C0-E4F3-4BEC-BAB2-DFE4FF14C5F3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162F-8AFC-45BB-8B63-C486C13E6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E9C0-E4F3-4BEC-BAB2-DFE4FF14C5F3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162F-8AFC-45BB-8B63-C486C13E6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E9C0-E4F3-4BEC-BAB2-DFE4FF14C5F3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162F-8AFC-45BB-8B63-C486C13E6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E9C0-E4F3-4BEC-BAB2-DFE4FF14C5F3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162F-8AFC-45BB-8B63-C486C13E6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E9C0-E4F3-4BEC-BAB2-DFE4FF14C5F3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162F-8AFC-45BB-8B63-C486C13E6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E9C0-E4F3-4BEC-BAB2-DFE4FF14C5F3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162F-8AFC-45BB-8B63-C486C13E6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E9C0-E4F3-4BEC-BAB2-DFE4FF14C5F3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162F-8AFC-45BB-8B63-C486C13E6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E9C0-E4F3-4BEC-BAB2-DFE4FF14C5F3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162F-8AFC-45BB-8B63-C486C13E6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E9C0-E4F3-4BEC-BAB2-DFE4FF14C5F3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162F-8AFC-45BB-8B63-C486C13E6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E9C0-E4F3-4BEC-BAB2-DFE4FF14C5F3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162F-8AFC-45BB-8B63-C486C13E6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BE9C0-E4F3-4BEC-BAB2-DFE4FF14C5F3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0162F-8AFC-45BB-8B63-C486C13E60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கேள்! ஜென்மித்த ராயர்க்க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"/>
            <a:ext cx="7772400" cy="6858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ta-IN" sz="3600" b="1" dirty="0" smtClean="0">
                <a:solidFill>
                  <a:schemeClr val="bg1"/>
                </a:solidFill>
              </a:rPr>
              <a:t>கேள்</a:t>
            </a:r>
            <a:r>
              <a:rPr lang="ta-IN" sz="3600" b="1" dirty="0">
                <a:solidFill>
                  <a:schemeClr val="bg1"/>
                </a:solidFill>
              </a:rPr>
              <a:t>! ஜென்மித்த ராயர்க்கே </a:t>
            </a:r>
            <a:br>
              <a:rPr lang="ta-IN" sz="3600" b="1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762000"/>
            <a:ext cx="5715000" cy="4191000"/>
          </a:xfrm>
        </p:spPr>
        <p:txBody>
          <a:bodyPr numCol="2">
            <a:noAutofit/>
          </a:bodyPr>
          <a:lstStyle/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1. கேள் ஜென்மித்த ராயர்க்கே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விண்ணில் துத்தியம் ஏறுதே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அவர் பாவ நாசகர்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சமாதான காரணர்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மண்ணோர் யாரும் எழுந்து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விண்ணோர் போல் கெம்பீரித்து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பெத்லேகேமில் கூடுங்கள்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ஜென்ம செய்தி கூறுங்கள்</a:t>
            </a:r>
          </a:p>
          <a:p>
            <a:pPr algn="l"/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smtClean="0">
                <a:solidFill>
                  <a:srgbClr val="FF0000"/>
                </a:solidFill>
              </a:rPr>
              <a:t>Chorus</a:t>
            </a:r>
            <a:endParaRPr lang="ta-IN" sz="1050" b="1" dirty="0" smtClean="0">
              <a:solidFill>
                <a:srgbClr val="FF0000"/>
              </a:solidFill>
            </a:endParaRPr>
          </a:p>
          <a:p>
            <a:pPr algn="l"/>
            <a:r>
              <a:rPr lang="ta-IN" sz="1050" b="1" dirty="0" smtClean="0">
                <a:solidFill>
                  <a:srgbClr val="FF0000"/>
                </a:solidFill>
              </a:rPr>
              <a:t>கேள் ஜென்மித்த ராயர்க்கே</a:t>
            </a:r>
          </a:p>
          <a:p>
            <a:pPr algn="l"/>
            <a:r>
              <a:rPr lang="ta-IN" sz="1050" b="1" dirty="0" smtClean="0">
                <a:solidFill>
                  <a:srgbClr val="FF0000"/>
                </a:solidFill>
              </a:rPr>
              <a:t>விண்ணில் துத்தியம் ஏறுதே</a:t>
            </a:r>
          </a:p>
          <a:p>
            <a:pPr algn="l"/>
            <a:endParaRPr lang="ta-IN" sz="1050" b="1" dirty="0" smtClean="0">
              <a:solidFill>
                <a:schemeClr val="bg1"/>
              </a:solidFill>
            </a:endParaRP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2. வானோர் போற்றும் கிறிஸ்துவே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லோகம் ஆளும் நாதரே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ஏற்ற காலம் தோன்றினீர்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கன்னியிடம் பிறந்தீர்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வாழ்க நர தெய்வமே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அருள் அவதாரமே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நீர் இம்மானுவேல் அன்பாய்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பாரில் வந்தீர் மாந்தனாய்</a:t>
            </a:r>
          </a:p>
          <a:p>
            <a:pPr algn="l"/>
            <a:endParaRPr lang="ta-IN" sz="1050" b="1" dirty="0" smtClean="0">
              <a:solidFill>
                <a:schemeClr val="bg1"/>
              </a:solidFill>
            </a:endParaRP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3. வாழ்க சாந்த பிரபுவே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வாழ்க நீதி சூரியனே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மீட்பராக வந்தவர்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ஒளி ஜீவன் தந்தவர்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மகிமையை வெறுத்து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ஏழைக்கோலம் எடுத்து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சாவை வெல்லப் பிறந்தீர்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மறு ஜென்மம் அளித்தீர்</a:t>
            </a:r>
            <a:r>
              <a:rPr lang="en-US" sz="105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smtClean="0">
                <a:solidFill>
                  <a:schemeClr val="bg1"/>
                </a:solidFill>
              </a:rPr>
              <a:t>1</a:t>
            </a:r>
            <a:r>
              <a:rPr lang="en-US" sz="1050" b="1" dirty="0" smtClean="0">
                <a:solidFill>
                  <a:schemeClr val="bg1"/>
                </a:solidFill>
              </a:rPr>
              <a:t>. </a:t>
            </a:r>
            <a:r>
              <a:rPr lang="en-US" sz="1050" b="1" dirty="0" err="1" smtClean="0">
                <a:solidFill>
                  <a:schemeClr val="bg1"/>
                </a:solidFill>
              </a:rPr>
              <a:t>kael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jenmiththa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raayarkkae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bg1"/>
                </a:solidFill>
              </a:rPr>
              <a:t>vinnnnil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thuththiyam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aeruthae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bg1"/>
                </a:solidFill>
              </a:rPr>
              <a:t>avar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paava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naasakar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bg1"/>
                </a:solidFill>
              </a:rPr>
              <a:t>samaathaana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kaaranar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bg1"/>
                </a:solidFill>
              </a:rPr>
              <a:t>mannnnor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yaarum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elunthu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bg1"/>
                </a:solidFill>
              </a:rPr>
              <a:t>vinnnnor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pol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kempeeriththu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bg1"/>
                </a:solidFill>
              </a:rPr>
              <a:t>pethlaekaemil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koodungal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bg1"/>
                </a:solidFill>
              </a:rPr>
              <a:t>jenma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seythi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koorungal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smtClean="0">
                <a:solidFill>
                  <a:srgbClr val="FF0000"/>
                </a:solidFill>
              </a:rPr>
              <a:t>Chorus</a:t>
            </a:r>
            <a:endParaRPr lang="ta-IN" sz="105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050" b="1" dirty="0" err="1" smtClean="0">
                <a:solidFill>
                  <a:srgbClr val="FF0000"/>
                </a:solidFill>
              </a:rPr>
              <a:t>kael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jenmiththa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raayarkkae</a:t>
            </a:r>
            <a:endParaRPr lang="en-US" sz="105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050" b="1" dirty="0" err="1" smtClean="0">
                <a:solidFill>
                  <a:srgbClr val="FF0000"/>
                </a:solidFill>
              </a:rPr>
              <a:t>vinnnnil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thuththiyam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aeruthae</a:t>
            </a:r>
            <a:endParaRPr lang="en-US" sz="1050" b="1" dirty="0" smtClean="0">
              <a:solidFill>
                <a:srgbClr val="FF0000"/>
              </a:solidFill>
            </a:endParaRPr>
          </a:p>
          <a:p>
            <a:pPr algn="l"/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smtClean="0">
                <a:solidFill>
                  <a:schemeClr val="bg1"/>
                </a:solidFill>
              </a:rPr>
              <a:t>2. </a:t>
            </a:r>
            <a:r>
              <a:rPr lang="en-US" sz="1050" b="1" dirty="0" err="1" smtClean="0">
                <a:solidFill>
                  <a:schemeClr val="bg1"/>
                </a:solidFill>
              </a:rPr>
              <a:t>vaanor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pottum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kiristhuvae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bg1"/>
                </a:solidFill>
              </a:rPr>
              <a:t>lokam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aalum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naatharae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bg1"/>
                </a:solidFill>
              </a:rPr>
              <a:t>aetta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kaalam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thontineer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bg1"/>
                </a:solidFill>
              </a:rPr>
              <a:t>kanniyidam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pirantheer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bg1"/>
                </a:solidFill>
              </a:rPr>
              <a:t>vaalka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nara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theyvamae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bg1"/>
                </a:solidFill>
              </a:rPr>
              <a:t>arul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avathaaramae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bg1"/>
                </a:solidFill>
              </a:rPr>
              <a:t>neer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immaanuvael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anpaay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bg1"/>
                </a:solidFill>
              </a:rPr>
              <a:t>paaril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vantheer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maanthanaay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smtClean="0">
                <a:solidFill>
                  <a:schemeClr val="bg1"/>
                </a:solidFill>
              </a:rPr>
              <a:t>3. </a:t>
            </a:r>
            <a:r>
              <a:rPr lang="en-US" sz="1050" b="1" dirty="0" err="1" smtClean="0">
                <a:solidFill>
                  <a:schemeClr val="bg1"/>
                </a:solidFill>
              </a:rPr>
              <a:t>vaalka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saantha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pirapuvae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bg1"/>
                </a:solidFill>
              </a:rPr>
              <a:t>vaalka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neethi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sooriyanae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bg1"/>
                </a:solidFill>
              </a:rPr>
              <a:t>meetparaaka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vanthavar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bg1"/>
                </a:solidFill>
              </a:rPr>
              <a:t>oli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jeevan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thanthavar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bg1"/>
                </a:solidFill>
              </a:rPr>
              <a:t>makimaiyai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veruththu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bg1"/>
                </a:solidFill>
              </a:rPr>
              <a:t>aelaikkolam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eduththu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bg1"/>
                </a:solidFill>
              </a:rPr>
              <a:t>saavai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vellap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pirantheer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bg1"/>
                </a:solidFill>
              </a:rPr>
              <a:t>matru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jenmam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aliththeer</a:t>
            </a:r>
            <a:endParaRPr lang="en-US" sz="105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157</Words>
  <Application>Microsoft Office PowerPoint</Application>
  <PresentationFormat>On-screen Show (4:3)</PresentationFormat>
  <Paragraphs>62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கேள்! ஜென்மித்த ராயர்க்கே 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கேள்! ஜென்மித்த ராயர்க்கே  </dc:title>
  <dc:creator>FRONT</dc:creator>
  <cp:lastModifiedBy>FRONT</cp:lastModifiedBy>
  <cp:revision>8</cp:revision>
  <dcterms:created xsi:type="dcterms:W3CDTF">2023-11-08T19:03:08Z</dcterms:created>
  <dcterms:modified xsi:type="dcterms:W3CDTF">2023-11-09T16:19:27Z</dcterms:modified>
</cp:coreProperties>
</file>