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6BEE-026A-47D7-B6E7-4C7B1A1498F8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F420-E045-466A-AF36-F7EB990F65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6BEE-026A-47D7-B6E7-4C7B1A1498F8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F420-E045-466A-AF36-F7EB990F65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6BEE-026A-47D7-B6E7-4C7B1A1498F8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F420-E045-466A-AF36-F7EB990F65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6BEE-026A-47D7-B6E7-4C7B1A1498F8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F420-E045-466A-AF36-F7EB990F65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6BEE-026A-47D7-B6E7-4C7B1A1498F8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F420-E045-466A-AF36-F7EB990F65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6BEE-026A-47D7-B6E7-4C7B1A1498F8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F420-E045-466A-AF36-F7EB990F65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6BEE-026A-47D7-B6E7-4C7B1A1498F8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F420-E045-466A-AF36-F7EB990F65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6BEE-026A-47D7-B6E7-4C7B1A1498F8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F420-E045-466A-AF36-F7EB990F65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6BEE-026A-47D7-B6E7-4C7B1A1498F8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F420-E045-466A-AF36-F7EB990F65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6BEE-026A-47D7-B6E7-4C7B1A1498F8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F420-E045-466A-AF36-F7EB990F65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6BEE-026A-47D7-B6E7-4C7B1A1498F8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EF420-E045-466A-AF36-F7EB990F65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F6BEE-026A-47D7-B6E7-4C7B1A1498F8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EF420-E045-466A-AF36-F7EB990F65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He In Yonder Stall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அதோ மாட்டுத் தொழு பார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620000" cy="609600"/>
          </a:xfrm>
        </p:spPr>
        <p:txBody>
          <a:bodyPr>
            <a:normAutofit fontScale="90000"/>
          </a:bodyPr>
          <a:lstStyle/>
          <a:p>
            <a:r>
              <a:rPr lang="ta-IN" sz="4000" b="1" dirty="0" smtClean="0">
                <a:solidFill>
                  <a:schemeClr val="bg1"/>
                </a:solidFill>
              </a:rPr>
              <a:t>அதோ மாட்டுத் தொழு பார்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838200"/>
            <a:ext cx="7696200" cy="4343400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அதோ</a:t>
            </a:r>
            <a:r>
              <a:rPr lang="ta-IN" sz="1400" b="1" dirty="0" smtClean="0">
                <a:solidFill>
                  <a:schemeClr val="bg1"/>
                </a:solidFill>
              </a:rPr>
              <a:t>! மாட்டுத் தொழு பார்!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மேய்ப்பர் போற்றும் பாலன் யார்?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இவர் தான் மா வல்ல கர்த்தர்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இவர் மகிமையின் ராஜா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திருப்பாதம் பணிவோம்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ராஜ கிரீடம் சூட்டுவோம்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அன்பின் </a:t>
            </a:r>
            <a:r>
              <a:rPr lang="ta-IN" sz="1400" b="1" dirty="0" smtClean="0">
                <a:solidFill>
                  <a:schemeClr val="bg1"/>
                </a:solidFill>
              </a:rPr>
              <a:t>வார்த்தை சொல்வதார்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ஜனம் துதிசெய்வோர் யார்?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திரள் </a:t>
            </a:r>
            <a:r>
              <a:rPr lang="ta-IN" sz="1400" b="1" dirty="0" smtClean="0">
                <a:solidFill>
                  <a:schemeClr val="bg1"/>
                </a:solidFill>
              </a:rPr>
              <a:t>ஜனக்கூட்டத்தார்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போற்றி வாழ்த்தும் இவர் யார்? 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சாவை </a:t>
            </a:r>
            <a:r>
              <a:rPr lang="ta-IN" sz="1400" b="1" dirty="0" smtClean="0">
                <a:solidFill>
                  <a:schemeClr val="bg1"/>
                </a:solidFill>
              </a:rPr>
              <a:t>வென்றெழுந்ததார்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அதால் நம்மை மீட்டோர் யார்? 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ராஜ </a:t>
            </a:r>
            <a:r>
              <a:rPr lang="ta-IN" sz="1400" b="1" dirty="0" smtClean="0">
                <a:solidFill>
                  <a:schemeClr val="bg1"/>
                </a:solidFill>
              </a:rPr>
              <a:t>கோலம் அணிந்தார்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லோகம் யாவும் ஆள்கிறார்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atho</a:t>
            </a:r>
            <a:r>
              <a:rPr lang="en-US" sz="1400" b="1" dirty="0" smtClean="0">
                <a:solidFill>
                  <a:schemeClr val="bg1"/>
                </a:solidFill>
              </a:rPr>
              <a:t>! </a:t>
            </a:r>
            <a:r>
              <a:rPr lang="en-US" sz="1400" b="1" dirty="0" err="1" smtClean="0">
                <a:solidFill>
                  <a:schemeClr val="bg1"/>
                </a:solidFill>
              </a:rPr>
              <a:t>maattuth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tholu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paar</a:t>
            </a:r>
            <a:r>
              <a:rPr lang="en-US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maeyppar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pottum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paalan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yaar</a:t>
            </a:r>
            <a:r>
              <a:rPr lang="en-US" sz="14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pallavi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ivar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thaan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valla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karththar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ivar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makimaiyin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raajaa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thiruppaatham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pannivom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raaja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kireedam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soottuvom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anpin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vaarththai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solvathaar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janam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thuthiseyvor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yaar</a:t>
            </a:r>
            <a:r>
              <a:rPr lang="en-US" sz="14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thiral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janakkoottaththaar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potti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vaalththum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ivar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yaar</a:t>
            </a:r>
            <a:r>
              <a:rPr lang="en-US" sz="14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saavai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ventelunthathaar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athaal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nammai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meettoor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yaar</a:t>
            </a:r>
            <a:r>
              <a:rPr lang="en-US" sz="1400" b="1" dirty="0" smtClean="0">
                <a:solidFill>
                  <a:schemeClr val="bg1"/>
                </a:solidFill>
              </a:rPr>
              <a:t>? 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raaja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kolam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anninthaar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lokam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yaavum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aalkiraar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endParaRPr lang="ta-IN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108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அதோ மாட்டுத் தொழு பார்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அதோ மாட்டுத் தொழு பார்</dc:title>
  <dc:creator>FRONT</dc:creator>
  <cp:lastModifiedBy>FRONT</cp:lastModifiedBy>
  <cp:revision>7</cp:revision>
  <dcterms:created xsi:type="dcterms:W3CDTF">2023-10-30T17:07:41Z</dcterms:created>
  <dcterms:modified xsi:type="dcterms:W3CDTF">2023-11-10T21:02:19Z</dcterms:modified>
</cp:coreProperties>
</file>