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F3D6-250A-4AE6-AB65-8A09BE3C1A8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24C0-6486-48E8-871D-8F5140AFB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come, O come, Emmanuel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azor, chazor Immanu-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"/>
            <a:ext cx="3505200" cy="381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חזור חזור עמנואל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2819400" cy="4038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חזור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חזור עמנואל</a:t>
            </a:r>
          </a:p>
          <a:p>
            <a:pPr algn="l"/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ופדה אסירי ישראל</a:t>
            </a:r>
          </a:p>
          <a:p>
            <a:pPr algn="l"/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שבגולה נאנחים</a:t>
            </a:r>
          </a:p>
          <a:p>
            <a:pPr algn="l"/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עד כי תבוא בן-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האלוהים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Chorus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he-IL" b="1" dirty="0" smtClean="0">
                <a:solidFill>
                  <a:srgbClr val="FF0000"/>
                </a:solidFill>
              </a:rPr>
              <a:t>שמחו! שמחו! עמנואל</a:t>
            </a:r>
          </a:p>
          <a:p>
            <a:pPr algn="l"/>
            <a:r>
              <a:rPr lang="he-IL" b="1" dirty="0" smtClean="0">
                <a:solidFill>
                  <a:srgbClr val="FF0000"/>
                </a:solidFill>
              </a:rPr>
              <a:t>יבוא לכם בני ישראל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he-I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Chazor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chazor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Immanu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-El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Ufde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asirei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Israel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Shebagola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ne’enachim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tavo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Elohim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Chorus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Simchu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Simchu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Immanu</a:t>
            </a:r>
            <a:r>
              <a:rPr lang="en-US" b="1" dirty="0" smtClean="0">
                <a:solidFill>
                  <a:srgbClr val="FF0000"/>
                </a:solidFill>
              </a:rPr>
              <a:t>-El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Yavo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lachem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bnei</a:t>
            </a:r>
            <a:r>
              <a:rPr lang="en-US" b="1" dirty="0" smtClean="0">
                <a:solidFill>
                  <a:srgbClr val="FF0000"/>
                </a:solidFill>
              </a:rPr>
              <a:t>-Israel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52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חזור חזור עמנואל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חזור חזור עמנואל</dc:title>
  <dc:creator>FRONT</dc:creator>
  <cp:lastModifiedBy>FRONT</cp:lastModifiedBy>
  <cp:revision>26</cp:revision>
  <dcterms:created xsi:type="dcterms:W3CDTF">2023-11-17T18:39:17Z</dcterms:created>
  <dcterms:modified xsi:type="dcterms:W3CDTF">2023-11-20T18:38:14Z</dcterms:modified>
</cp:coreProperties>
</file>