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3" d="100"/>
          <a:sy n="83" d="100"/>
        </p:scale>
        <p:origin x="-3258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8454-5F5B-4E09-AED8-6D672690BAB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E7639-F3DD-41E0-89AF-5DB3DF6B70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ow Joyful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800"/>
            <a:ext cx="5943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>
                <a:solidFill>
                  <a:schemeClr val="bg1">
                    <a:lumMod val="95000"/>
                  </a:schemeClr>
                </a:solidFill>
              </a:rPr>
              <a:t>¡</a:t>
            </a:r>
            <a:r>
              <a:rPr lang="vi-VN" b="1" dirty="0">
                <a:solidFill>
                  <a:schemeClr val="bg1">
                    <a:lumMod val="95000"/>
                  </a:schemeClr>
                </a:solidFill>
              </a:rPr>
              <a:t>Oh Santísimo, felicísimo! </a:t>
            </a:r>
            <a:r>
              <a:rPr lang="vi-VN" b="1" dirty="0"/>
              <a:t/>
            </a:r>
            <a:br>
              <a:rPr lang="vi-VN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371600"/>
            <a:ext cx="6400800" cy="464820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1. ¡Oh, santísimo, felicísimo, grato tiempo de navidad!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A este mundo herido, Cristo le ha nacido: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¡Alegría, alegría, cristiandad!</a:t>
            </a:r>
          </a:p>
          <a:p>
            <a:pPr algn="l"/>
            <a:endParaRPr lang="es-E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2. ¡Oh, santísimo, felicísimo, grato tiempo de Navidad!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Coros celestiales oyen los mortales: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¡Alegría, alegría, cristiandad!</a:t>
            </a:r>
          </a:p>
          <a:p>
            <a:pPr algn="l"/>
            <a:endParaRPr lang="es-E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3. ¡Oh, santísimo, felicísimo, grato tiempo de Navidad!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Príncipe del cielo, danos tu consuelo:</a:t>
            </a:r>
          </a:p>
          <a:p>
            <a:pPr algn="l"/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¡Alegría, alegría, cristiandad</a:t>
            </a:r>
            <a:r>
              <a:rPr lang="es-ES" sz="2000" b="1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es-ES" sz="20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¡Oh Santísimo, felicísimo! 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Santísimo, felicísimo</dc:title>
  <dc:creator>FRONT</dc:creator>
  <cp:lastModifiedBy>FRONT</cp:lastModifiedBy>
  <cp:revision>8</cp:revision>
  <dcterms:created xsi:type="dcterms:W3CDTF">2023-11-13T14:04:14Z</dcterms:created>
  <dcterms:modified xsi:type="dcterms:W3CDTF">2023-11-14T16:36:56Z</dcterms:modified>
</cp:coreProperties>
</file>