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2C75F-C04D-4651-A302-7A0073EBCCBD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FF0C7-22DE-4C94-A7D0-1C285BDED0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he born in the st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1"/>
            <a:ext cx="58674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Who is he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born in the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stall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90600"/>
            <a:ext cx="73914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smtClean="0">
                <a:solidFill>
                  <a:schemeClr val="bg1"/>
                </a:solidFill>
              </a:rPr>
              <a:t>Who </a:t>
            </a:r>
            <a:r>
              <a:rPr lang="en-US" sz="1600" b="1" dirty="0" smtClean="0">
                <a:solidFill>
                  <a:schemeClr val="bg1"/>
                </a:solidFill>
              </a:rPr>
              <a:t>is He in yonder stall,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At whose feet the shepherds fall?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in deep distress,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Fasting in the wilderness?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’Tis</a:t>
            </a:r>
            <a:r>
              <a:rPr lang="en-US" sz="1600" b="1" dirty="0" smtClean="0">
                <a:solidFill>
                  <a:srgbClr val="FF0000"/>
                </a:solidFill>
              </a:rPr>
              <a:t> the Lord, O wondrous story!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’Tis</a:t>
            </a:r>
            <a:r>
              <a:rPr lang="en-US" sz="1600" b="1" dirty="0" smtClean="0">
                <a:solidFill>
                  <a:srgbClr val="FF0000"/>
                </a:solidFill>
              </a:rPr>
              <a:t> the Lord, the King of glory!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At His feet  we humbly fall,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Crown Him, crown Him Lord of all!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the people bless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His words of gentleness?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to whom they bring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 the sick and sorrowing?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that stands and weeps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At the grave where </a:t>
            </a:r>
            <a:r>
              <a:rPr lang="en-US" sz="1600" b="1" dirty="0" err="1" smtClean="0">
                <a:solidFill>
                  <a:schemeClr val="bg1"/>
                </a:solidFill>
              </a:rPr>
              <a:t>Laz’rus</a:t>
            </a:r>
            <a:r>
              <a:rPr lang="en-US" sz="1600" b="1" dirty="0" smtClean="0">
                <a:solidFill>
                  <a:schemeClr val="bg1"/>
                </a:solidFill>
              </a:rPr>
              <a:t> sleeps?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the </a:t>
            </a:r>
            <a:r>
              <a:rPr lang="en-US" sz="1600" b="1" dirty="0" err="1" smtClean="0">
                <a:solidFill>
                  <a:schemeClr val="bg1"/>
                </a:solidFill>
              </a:rPr>
              <a:t>gath’ring</a:t>
            </a:r>
            <a:r>
              <a:rPr lang="en-US" sz="1600" b="1" dirty="0" smtClean="0">
                <a:solidFill>
                  <a:schemeClr val="bg1"/>
                </a:solidFill>
              </a:rPr>
              <a:t> throng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Greet with loud triumphant song?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Lo! at midnight, who is He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Prays in dark Gethsemane?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on yonder tree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Dies in grief and agony?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that from the grave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Comes to heal and help and save?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is He that from His throne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Rules through all the world alone?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Who is he born in the stall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he born in the stall</dc:title>
  <dc:creator>FRONT</dc:creator>
  <cp:lastModifiedBy>FRONT</cp:lastModifiedBy>
  <cp:revision>10</cp:revision>
  <dcterms:created xsi:type="dcterms:W3CDTF">2023-10-30T13:41:48Z</dcterms:created>
  <dcterms:modified xsi:type="dcterms:W3CDTF">2023-11-01T16:10:16Z</dcterms:modified>
</cp:coreProperties>
</file>