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B970-2701-4B1D-973F-0B9487B4383B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621CF-F725-43BC-931C-C3FDD62305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 Is He in Yonder Stall piano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6477000" cy="46037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Wer ist der in Kripplein dort?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914400"/>
            <a:ext cx="7162800" cy="373380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Wer ist der im Kripplein dort,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uns gezeigt durch Engelwort?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Jesus ist's, der Ehrenkönig,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dem die Himmel untertänig,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der als sieggekrönter Held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herrschet über alle Welt!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Wer </a:t>
            </a:r>
            <a:r>
              <a:rPr lang="de-DE" sz="1800" b="1" dirty="0" smtClean="0">
                <a:solidFill>
                  <a:schemeClr val="bg1"/>
                </a:solidFill>
              </a:rPr>
              <a:t>ist dervon Jugend an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Seinen Eltern untertan?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Wer ist's, der am Grabe weint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über Lazarus, Sein'n Freund</a:t>
            </a:r>
            <a:r>
              <a:rPr lang="de-DE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Wer </a:t>
            </a:r>
            <a:r>
              <a:rPr lang="de-DE" sz="1800" b="1" dirty="0" smtClean="0">
                <a:solidFill>
                  <a:schemeClr val="bg1"/>
                </a:solidFill>
              </a:rPr>
              <a:t>ist's, der dort still und müd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betend durch die Wüste zieht?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Wer ist's, den ich dorten seh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leidend in Gethsemane</a:t>
            </a:r>
            <a:r>
              <a:rPr lang="de-DE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Wer ist's, der am Kreuz dort büßt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und für mich Sein Blut vergießt?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Wer ist's, der aus Grabesnacht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triumphierend auferwacht?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Wer </a:t>
            </a:r>
            <a:r>
              <a:rPr lang="de-DE" sz="1800" b="1" dirty="0" smtClean="0">
                <a:solidFill>
                  <a:schemeClr val="bg1"/>
                </a:solidFill>
              </a:rPr>
              <a:t>ist's, der dort auf dem Thron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herrschet in der Siegeskron?</a:t>
            </a:r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124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Wer ist der in Kripplein dort?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 ist der in Kripplein dort?</dc:title>
  <dc:creator>FRONT</dc:creator>
  <cp:lastModifiedBy>FRONT</cp:lastModifiedBy>
  <cp:revision>11</cp:revision>
  <dcterms:created xsi:type="dcterms:W3CDTF">2023-10-30T16:36:24Z</dcterms:created>
  <dcterms:modified xsi:type="dcterms:W3CDTF">2023-11-01T16:04:55Z</dcterms:modified>
</cp:coreProperties>
</file>