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332E-1EC9-4967-9D56-C997BC230C35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F3A01-8E20-42E4-94FD-5BC2BC3E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332E-1EC9-4967-9D56-C997BC230C35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F3A01-8E20-42E4-94FD-5BC2BC3E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332E-1EC9-4967-9D56-C997BC230C35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F3A01-8E20-42E4-94FD-5BC2BC3E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332E-1EC9-4967-9D56-C997BC230C35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F3A01-8E20-42E4-94FD-5BC2BC3E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332E-1EC9-4967-9D56-C997BC230C35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F3A01-8E20-42E4-94FD-5BC2BC3E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332E-1EC9-4967-9D56-C997BC230C35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F3A01-8E20-42E4-94FD-5BC2BC3E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332E-1EC9-4967-9D56-C997BC230C35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F3A01-8E20-42E4-94FD-5BC2BC3E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332E-1EC9-4967-9D56-C997BC230C35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F3A01-8E20-42E4-94FD-5BC2BC3E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332E-1EC9-4967-9D56-C997BC230C35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F3A01-8E20-42E4-94FD-5BC2BC3E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332E-1EC9-4967-9D56-C997BC230C35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F3A01-8E20-42E4-94FD-5BC2BC3E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332E-1EC9-4967-9D56-C997BC230C35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F3A01-8E20-42E4-94FD-5BC2BC3EA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0332E-1EC9-4967-9D56-C997BC230C35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F3A01-8E20-42E4-94FD-5BC2BC3EA1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 cieniu Twoich rą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5720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 </a:t>
            </a:r>
            <a:r>
              <a:rPr lang="en-US" b="1" dirty="0" err="1" smtClean="0"/>
              <a:t>cieniu</a:t>
            </a:r>
            <a:r>
              <a:rPr lang="en-US" b="1" dirty="0" smtClean="0"/>
              <a:t> </a:t>
            </a:r>
            <a:r>
              <a:rPr lang="en-US" b="1" dirty="0" err="1" smtClean="0"/>
              <a:t>Twoich</a:t>
            </a:r>
            <a:r>
              <a:rPr lang="en-US" b="1" dirty="0" smtClean="0"/>
              <a:t> </a:t>
            </a:r>
            <a:r>
              <a:rPr lang="en-US" b="1" dirty="0" err="1" smtClean="0"/>
              <a:t>rąk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990600"/>
            <a:ext cx="3505200" cy="47244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cieniu Twoich rąk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Ukryj proszę mnie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boję się, gdy wokół mrok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Bądź światłem, bądź nadziei dniem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Wszystkim o czym śnię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Głosem w sercu mym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ręka która trzyma mnie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 brzegiem nocy, brzegiem dni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Bądź jak skrzydła dwa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Kiedy braknie sił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Chwyć mnie i nieś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Niech Niebo bliżej będzie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Tak bardzo chcę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 ramionach skryć się </a:t>
            </a:r>
            <a:r>
              <a:rPr lang="pl-PL" sz="1600" b="1" dirty="0" smtClean="0">
                <a:solidFill>
                  <a:srgbClr val="FF0000"/>
                </a:solidFill>
              </a:rPr>
              <a:t>Twych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 cieniu Twoich rąk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 cieniu Twoich rąk  </dc:title>
  <dc:creator>FRONT</dc:creator>
  <cp:lastModifiedBy>FRONT</cp:lastModifiedBy>
  <cp:revision>13</cp:revision>
  <dcterms:created xsi:type="dcterms:W3CDTF">2023-11-03T13:57:32Z</dcterms:created>
  <dcterms:modified xsi:type="dcterms:W3CDTF">2023-11-03T16:02:19Z</dcterms:modified>
</cp:coreProperties>
</file>