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C7E7C-8B2F-415B-8F84-FFA9E89DB7C2}" type="datetimeFigureOut">
              <a:rPr lang="en-US" smtClean="0"/>
              <a:pPr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C6F4-70D5-407C-ABD7-209AF17E28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fant Holy Infant Lowl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 Żłobie Leż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304800"/>
            <a:ext cx="33528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W </a:t>
            </a:r>
            <a:r>
              <a:rPr lang="en-US" b="1" dirty="0" err="1">
                <a:solidFill>
                  <a:schemeClr val="bg1"/>
                </a:solidFill>
              </a:rPr>
              <a:t>Żłobie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Leży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600200"/>
            <a:ext cx="6553200" cy="4800600"/>
          </a:xfrm>
        </p:spPr>
        <p:txBody>
          <a:bodyPr numCol="2">
            <a:noAutofit/>
          </a:bodyPr>
          <a:lstStyle/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W żłobie leży</a:t>
            </a:r>
            <a:r>
              <a:rPr lang="pl-PL" sz="1700" b="1" dirty="0" smtClean="0">
                <a:solidFill>
                  <a:schemeClr val="bg1"/>
                </a:solidFill>
              </a:rPr>
              <a:t>,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pl-PL" sz="1700" b="1" dirty="0" smtClean="0">
                <a:solidFill>
                  <a:schemeClr val="bg1"/>
                </a:solidFill>
              </a:rPr>
              <a:t>któż </a:t>
            </a:r>
            <a:r>
              <a:rPr lang="pl-PL" sz="1700" b="1" dirty="0" smtClean="0">
                <a:solidFill>
                  <a:schemeClr val="bg1"/>
                </a:solidFill>
              </a:rPr>
              <a:t>pobieży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Kolędować </a:t>
            </a:r>
            <a:r>
              <a:rPr lang="pl-PL" sz="1700" b="1" dirty="0" smtClean="0">
                <a:solidFill>
                  <a:schemeClr val="bg1"/>
                </a:solidFill>
              </a:rPr>
              <a:t>Małemu,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Jezusowi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pl-PL" sz="1700" b="1" dirty="0" smtClean="0">
                <a:solidFill>
                  <a:schemeClr val="bg1"/>
                </a:solidFill>
              </a:rPr>
              <a:t>Chrystusowi</a:t>
            </a:r>
            <a:r>
              <a:rPr lang="pl-PL" sz="17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Dziś </a:t>
            </a:r>
            <a:r>
              <a:rPr lang="pl-PL" sz="1700" b="1" dirty="0" smtClean="0">
                <a:solidFill>
                  <a:schemeClr val="bg1"/>
                </a:solidFill>
              </a:rPr>
              <a:t>nam narodzonemu?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Pastuszkowie, przybywajcie,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Jemu wdzięcznie przygrywajcie,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Jako </a:t>
            </a:r>
            <a:r>
              <a:rPr lang="pl-PL" sz="1700" b="1" dirty="0" smtClean="0">
                <a:solidFill>
                  <a:schemeClr val="bg1"/>
                </a:solidFill>
              </a:rPr>
              <a:t>Panu naszemu.</a:t>
            </a:r>
          </a:p>
          <a:p>
            <a:pPr algn="l"/>
            <a:endParaRPr lang="pl-PL" sz="17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My zaś </a:t>
            </a:r>
            <a:r>
              <a:rPr lang="pl-PL" sz="1700" b="1" dirty="0" smtClean="0">
                <a:solidFill>
                  <a:schemeClr val="bg1"/>
                </a:solidFill>
              </a:rPr>
              <a:t>sami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pl-PL" sz="1700" b="1" dirty="0" smtClean="0">
                <a:solidFill>
                  <a:schemeClr val="bg1"/>
                </a:solidFill>
              </a:rPr>
              <a:t>z </a:t>
            </a:r>
            <a:r>
              <a:rPr lang="pl-PL" sz="1700" b="1" dirty="0" smtClean="0">
                <a:solidFill>
                  <a:schemeClr val="bg1"/>
                </a:solidFill>
              </a:rPr>
              <a:t>piosneczkami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Za </a:t>
            </a:r>
            <a:r>
              <a:rPr lang="pl-PL" sz="1700" b="1" dirty="0" smtClean="0">
                <a:solidFill>
                  <a:schemeClr val="bg1"/>
                </a:solidFill>
              </a:rPr>
              <a:t>wami pospieszymy.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A tak </a:t>
            </a:r>
            <a:r>
              <a:rPr lang="pl-PL" sz="1700" b="1" dirty="0" smtClean="0">
                <a:solidFill>
                  <a:schemeClr val="bg1"/>
                </a:solidFill>
              </a:rPr>
              <a:t>tego</a:t>
            </a:r>
            <a:r>
              <a:rPr lang="en-US" sz="1700" b="1" dirty="0" smtClean="0">
                <a:solidFill>
                  <a:schemeClr val="bg1"/>
                </a:solidFill>
              </a:rPr>
              <a:t>  </a:t>
            </a:r>
            <a:r>
              <a:rPr lang="pl-PL" sz="1700" b="1" dirty="0" smtClean="0">
                <a:solidFill>
                  <a:schemeClr val="bg1"/>
                </a:solidFill>
              </a:rPr>
              <a:t>Maleńkiego</a:t>
            </a:r>
            <a:endParaRPr lang="pl-PL" sz="17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Niech </a:t>
            </a:r>
            <a:r>
              <a:rPr lang="pl-PL" sz="1700" b="1" dirty="0" smtClean="0">
                <a:solidFill>
                  <a:schemeClr val="bg1"/>
                </a:solidFill>
              </a:rPr>
              <a:t>wszyscy zobaczymy.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Jak ubogo narodzony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Płacze </a:t>
            </a:r>
            <a:r>
              <a:rPr lang="pl-PL" sz="1700" b="1" dirty="0" smtClean="0">
                <a:solidFill>
                  <a:schemeClr val="bg1"/>
                </a:solidFill>
              </a:rPr>
              <a:t>w stajni położony,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Więc </a:t>
            </a:r>
            <a:r>
              <a:rPr lang="pl-PL" sz="1700" b="1" dirty="0" smtClean="0">
                <a:solidFill>
                  <a:schemeClr val="bg1"/>
                </a:solidFill>
              </a:rPr>
              <a:t>Go dziś ucieszymy</a:t>
            </a:r>
            <a:r>
              <a:rPr lang="pl-PL" sz="1700" b="1" dirty="0" smtClean="0">
                <a:solidFill>
                  <a:schemeClr val="bg1"/>
                </a:solidFill>
              </a:rPr>
              <a:t>.</a:t>
            </a:r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Naprzód tedy</a:t>
            </a:r>
            <a:r>
              <a:rPr lang="en-US" sz="1700" b="1" dirty="0" smtClean="0">
                <a:solidFill>
                  <a:schemeClr val="bg1"/>
                </a:solidFill>
              </a:rPr>
              <a:t>  </a:t>
            </a:r>
            <a:r>
              <a:rPr lang="pl-PL" sz="1700" b="1" dirty="0" smtClean="0">
                <a:solidFill>
                  <a:schemeClr val="bg1"/>
                </a:solidFill>
              </a:rPr>
              <a:t>niechaj </a:t>
            </a:r>
            <a:r>
              <a:rPr lang="pl-PL" sz="1700" b="1" dirty="0" smtClean="0">
                <a:solidFill>
                  <a:schemeClr val="bg1"/>
                </a:solidFill>
              </a:rPr>
              <a:t>wszędy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Zabrzmi </a:t>
            </a:r>
            <a:r>
              <a:rPr lang="pl-PL" sz="1700" b="1" dirty="0" smtClean="0">
                <a:solidFill>
                  <a:schemeClr val="bg1"/>
                </a:solidFill>
              </a:rPr>
              <a:t>świat w wesołości,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Że posłany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pl-PL" sz="1700" b="1" dirty="0" smtClean="0">
                <a:solidFill>
                  <a:schemeClr val="bg1"/>
                </a:solidFill>
              </a:rPr>
              <a:t>jest </a:t>
            </a:r>
            <a:r>
              <a:rPr lang="pl-PL" sz="1700" b="1" dirty="0" smtClean="0">
                <a:solidFill>
                  <a:schemeClr val="bg1"/>
                </a:solidFill>
              </a:rPr>
              <a:t>nam dany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Emmanuel w niskości;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Jego tedy przywitajmy,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Z </a:t>
            </a:r>
            <a:r>
              <a:rPr lang="pl-PL" sz="1700" b="1" dirty="0" smtClean="0">
                <a:solidFill>
                  <a:schemeClr val="bg1"/>
                </a:solidFill>
              </a:rPr>
              <a:t>Aniołami zaśpiewajmy:</a:t>
            </a:r>
          </a:p>
          <a:p>
            <a:pPr algn="l"/>
            <a:r>
              <a:rPr lang="pl-PL" sz="1700" b="1" dirty="0" smtClean="0">
                <a:solidFill>
                  <a:schemeClr val="bg1"/>
                </a:solidFill>
              </a:rPr>
              <a:t>„Chwała na wysokości!”</a:t>
            </a:r>
          </a:p>
          <a:p>
            <a:pPr algn="l"/>
            <a:endParaRPr lang="pl-PL" sz="17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 Żłobie Leży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W Żłobie Leży </dc:title>
  <dc:creator>FRONT</dc:creator>
  <cp:lastModifiedBy>FRONT</cp:lastModifiedBy>
  <cp:revision>14</cp:revision>
  <dcterms:created xsi:type="dcterms:W3CDTF">2023-11-14T20:07:39Z</dcterms:created>
  <dcterms:modified xsi:type="dcterms:W3CDTF">2023-11-15T15:50:58Z</dcterms:modified>
</cp:coreProperties>
</file>