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8B0B8-27D4-4CF4-AA20-8E07A5E97130}" type="datetimeFigureOut">
              <a:rPr lang="en-US" smtClean="0"/>
              <a:pPr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67E4F-B414-4937-A5B7-7151A56BA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i Veni E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42852"/>
            <a:ext cx="471490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Veni</a:t>
            </a:r>
            <a:r>
              <a:rPr lang="en-US" b="1" dirty="0" smtClean="0"/>
              <a:t> </a:t>
            </a:r>
            <a:r>
              <a:rPr lang="en-US" b="1" dirty="0" err="1" smtClean="0"/>
              <a:t>Veni</a:t>
            </a:r>
            <a:r>
              <a:rPr lang="en-US" b="1" dirty="0" smtClean="0"/>
              <a:t> Emmanuel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28" y="785794"/>
            <a:ext cx="6643734" cy="367725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it-IT" b="1" dirty="0" smtClean="0"/>
              <a:t>Veni </a:t>
            </a:r>
            <a:r>
              <a:rPr lang="it-IT" b="1" dirty="0" smtClean="0"/>
              <a:t>veni, Emmanuel</a:t>
            </a:r>
          </a:p>
          <a:p>
            <a:r>
              <a:rPr lang="it-IT" b="1" dirty="0" smtClean="0"/>
              <a:t>Captivum solve Israel,</a:t>
            </a:r>
          </a:p>
          <a:p>
            <a:r>
              <a:rPr lang="it-IT" b="1" dirty="0" smtClean="0"/>
              <a:t>Qui gemit in exsilio,</a:t>
            </a:r>
          </a:p>
          <a:p>
            <a:r>
              <a:rPr lang="it-IT" b="1" dirty="0" smtClean="0"/>
              <a:t>Privatus Dei Filio.</a:t>
            </a:r>
          </a:p>
          <a:p>
            <a:endParaRPr lang="it-IT" b="1" dirty="0" smtClean="0"/>
          </a:p>
          <a:p>
            <a:r>
              <a:rPr lang="it-IT" b="1" dirty="0" smtClean="0">
                <a:solidFill>
                  <a:srgbClr val="FF0000"/>
                </a:solidFill>
              </a:rPr>
              <a:t>Refrain</a:t>
            </a:r>
            <a:r>
              <a:rPr lang="it-IT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Gaude, gaude, Emmanuel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Nascetur pro te, Israel.</a:t>
            </a:r>
          </a:p>
          <a:p>
            <a:endParaRPr lang="it-IT" b="1" dirty="0" smtClean="0"/>
          </a:p>
          <a:p>
            <a:r>
              <a:rPr lang="it-IT" b="1" dirty="0" smtClean="0"/>
              <a:t>Veni</a:t>
            </a:r>
            <a:r>
              <a:rPr lang="it-IT" b="1" dirty="0" smtClean="0"/>
              <a:t>, Veni O Oriens!</a:t>
            </a:r>
          </a:p>
          <a:p>
            <a:r>
              <a:rPr lang="it-IT" b="1" dirty="0" smtClean="0"/>
              <a:t>Solare nos adveniens,</a:t>
            </a:r>
          </a:p>
          <a:p>
            <a:r>
              <a:rPr lang="it-IT" b="1" dirty="0" smtClean="0"/>
              <a:t>Noctis depelle nebulas,</a:t>
            </a:r>
          </a:p>
          <a:p>
            <a:r>
              <a:rPr lang="it-IT" b="1" dirty="0" smtClean="0"/>
              <a:t>Dirasque noctis tenebras.</a:t>
            </a:r>
          </a:p>
          <a:p>
            <a:r>
              <a:rPr lang="it-IT" b="1" dirty="0" smtClean="0"/>
              <a:t>Veni</a:t>
            </a:r>
            <a:r>
              <a:rPr lang="it-IT" b="1" dirty="0" smtClean="0"/>
              <a:t>, Clavis Davidica,</a:t>
            </a:r>
          </a:p>
          <a:p>
            <a:r>
              <a:rPr lang="it-IT" b="1" dirty="0" smtClean="0"/>
              <a:t>Regna reclude caelica,</a:t>
            </a:r>
          </a:p>
          <a:p>
            <a:r>
              <a:rPr lang="it-IT" b="1" dirty="0" smtClean="0"/>
              <a:t>Fac iter tutum superum,</a:t>
            </a:r>
          </a:p>
          <a:p>
            <a:r>
              <a:rPr lang="it-IT" b="1" dirty="0" smtClean="0"/>
              <a:t>Et claude vias inferum.</a:t>
            </a:r>
          </a:p>
          <a:p>
            <a:endParaRPr lang="it-IT" b="1" dirty="0" smtClean="0"/>
          </a:p>
          <a:p>
            <a:r>
              <a:rPr lang="it-IT" b="1" dirty="0" smtClean="0"/>
              <a:t>Veni</a:t>
            </a:r>
            <a:r>
              <a:rPr lang="it-IT" b="1" dirty="0" smtClean="0"/>
              <a:t>, veni, Adonai,</a:t>
            </a:r>
          </a:p>
          <a:p>
            <a:r>
              <a:rPr lang="it-IT" b="1" dirty="0" smtClean="0"/>
              <a:t>Qui populo in Sinai</a:t>
            </a:r>
          </a:p>
          <a:p>
            <a:r>
              <a:rPr lang="it-IT" b="1" dirty="0" smtClean="0"/>
              <a:t>Legem dedisti vertice</a:t>
            </a:r>
          </a:p>
          <a:p>
            <a:r>
              <a:rPr lang="it-IT" b="1" dirty="0" smtClean="0"/>
              <a:t>In maiestate gloriae.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Veni Veni Emmanuel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Vieni, vieni Emmanuele </dc:title>
  <dc:creator>mary</dc:creator>
  <cp:lastModifiedBy>FRONT</cp:lastModifiedBy>
  <cp:revision>21</cp:revision>
  <dcterms:created xsi:type="dcterms:W3CDTF">2022-11-10T19:18:49Z</dcterms:created>
  <dcterms:modified xsi:type="dcterms:W3CDTF">2023-11-18T16:23:12Z</dcterms:modified>
</cp:coreProperties>
</file>