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0A1D4-FCAA-485E-8AFE-1C8BBE98BD6A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87E2-36DB-4BD1-9E7D-355E2E7F2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0A1D4-FCAA-485E-8AFE-1C8BBE98BD6A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87E2-36DB-4BD1-9E7D-355E2E7F2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0A1D4-FCAA-485E-8AFE-1C8BBE98BD6A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87E2-36DB-4BD1-9E7D-355E2E7F2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0A1D4-FCAA-485E-8AFE-1C8BBE98BD6A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87E2-36DB-4BD1-9E7D-355E2E7F2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0A1D4-FCAA-485E-8AFE-1C8BBE98BD6A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87E2-36DB-4BD1-9E7D-355E2E7F2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0A1D4-FCAA-485E-8AFE-1C8BBE98BD6A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87E2-36DB-4BD1-9E7D-355E2E7F2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0A1D4-FCAA-485E-8AFE-1C8BBE98BD6A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87E2-36DB-4BD1-9E7D-355E2E7F2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0A1D4-FCAA-485E-8AFE-1C8BBE98BD6A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87E2-36DB-4BD1-9E7D-355E2E7F2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0A1D4-FCAA-485E-8AFE-1C8BBE98BD6A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87E2-36DB-4BD1-9E7D-355E2E7F2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0A1D4-FCAA-485E-8AFE-1C8BBE98BD6A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87E2-36DB-4BD1-9E7D-355E2E7F2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0A1D4-FCAA-485E-8AFE-1C8BBE98BD6A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87E2-36DB-4BD1-9E7D-355E2E7F2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0A1D4-FCAA-485E-8AFE-1C8BBE98BD6A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87E2-36DB-4BD1-9E7D-355E2E7F27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ooya iraavin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174" y="214290"/>
            <a:ext cx="3714776" cy="500042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Thooya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iraavinil</a:t>
            </a:r>
            <a:r>
              <a:rPr lang="ta-IN" b="1" cap="small" dirty="0"/>
              <a:t/>
            </a:r>
            <a:br>
              <a:rPr lang="ta-IN" b="1" cap="small" dirty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571472" y="2143116"/>
            <a:ext cx="8286808" cy="255454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Thooya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iraavinil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natchatirangal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minnum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Iravinil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ratchagar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piranthaar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Paavathile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veelnthirunthe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Ivvulagam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ratchagar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varumvarai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Nal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nambikkayil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kalikooruvome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Atho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thondruthe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vidiyum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kaalaiye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Kalikoorungal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keatpeer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thoothar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kaanam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O </a:t>
            </a:r>
            <a:r>
              <a:rPr lang="en-US" sz="1600" b="1" dirty="0" err="1" smtClean="0">
                <a:solidFill>
                  <a:schemeClr val="bg1"/>
                </a:solidFill>
              </a:rPr>
              <a:t>thooya-ira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meetpar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piranthaar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Theaiveega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ira</a:t>
            </a:r>
            <a:r>
              <a:rPr lang="en-US" sz="1600" b="1" dirty="0" smtClean="0">
                <a:solidFill>
                  <a:schemeClr val="bg1"/>
                </a:solidFill>
              </a:rPr>
              <a:t> O </a:t>
            </a:r>
            <a:r>
              <a:rPr lang="en-US" sz="1600" b="1" dirty="0" err="1" smtClean="0">
                <a:solidFill>
                  <a:schemeClr val="bg1"/>
                </a:solidFill>
              </a:rPr>
              <a:t>thooya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ira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Anbum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Samaathanamum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avar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tham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Pramaaname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athaiyae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pothithaar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Avar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naamam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Udaitheriyum-ella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Nugathaiyum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adimaithanathaiyum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Paaduvoam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inba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kaanam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nandriyodu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Ullam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poda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thooya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naamathai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Mulanthaal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idungal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keatpeer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thoothar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kaanam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O </a:t>
            </a:r>
            <a:r>
              <a:rPr lang="en-US" sz="1600" b="1" dirty="0" err="1" smtClean="0">
                <a:solidFill>
                  <a:schemeClr val="bg1"/>
                </a:solidFill>
              </a:rPr>
              <a:t>thooya-iraa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meetpar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piranthaar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Theiveega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iraa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meetpar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piranthaar</a:t>
            </a:r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Thooya iraavinil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தூய இரவு </dc:title>
  <dc:creator>mary</dc:creator>
  <cp:lastModifiedBy>FRONT</cp:lastModifiedBy>
  <cp:revision>17</cp:revision>
  <dcterms:created xsi:type="dcterms:W3CDTF">2021-12-28T16:11:08Z</dcterms:created>
  <dcterms:modified xsi:type="dcterms:W3CDTF">2023-11-24T18:41:45Z</dcterms:modified>
</cp:coreProperties>
</file>