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F765D-297B-4F89-8C2D-F9953EE359EA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A2B8-013A-4951-AEE3-CF43B531B6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pu Te P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LvkazL0J7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"/>
            <a:ext cx="27432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Tapu</a:t>
            </a:r>
            <a:r>
              <a:rPr lang="en-US" b="1" dirty="0" smtClean="0">
                <a:solidFill>
                  <a:schemeClr val="bg1"/>
                </a:solidFill>
              </a:rPr>
              <a:t> Te </a:t>
            </a:r>
            <a:r>
              <a:rPr lang="en-US" b="1" dirty="0" err="1" smtClean="0">
                <a:solidFill>
                  <a:schemeClr val="bg1"/>
                </a:solidFill>
              </a:rPr>
              <a:t>Pō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4876800" cy="4419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Tapu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pō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Tīra-marama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Tenai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pô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Kai-</a:t>
            </a:r>
            <a:r>
              <a:rPr lang="en-US" b="1" dirty="0" err="1" smtClean="0">
                <a:solidFill>
                  <a:schemeClr val="bg1"/>
                </a:solidFill>
              </a:rPr>
              <a:t>whaka</a:t>
            </a:r>
            <a:r>
              <a:rPr lang="en-US" b="1" dirty="0" smtClean="0">
                <a:solidFill>
                  <a:schemeClr val="bg1"/>
                </a:solidFill>
              </a:rPr>
              <a:t>-</a:t>
            </a:r>
            <a:r>
              <a:rPr lang="en-US" b="1" dirty="0" err="1" smtClean="0">
                <a:solidFill>
                  <a:schemeClr val="bg1"/>
                </a:solidFill>
              </a:rPr>
              <a:t>ora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He 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hara</a:t>
            </a:r>
            <a:r>
              <a:rPr lang="en-US" b="1" dirty="0" smtClean="0">
                <a:solidFill>
                  <a:schemeClr val="bg1"/>
                </a:solidFill>
              </a:rPr>
              <a:t>, he 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Aroha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kore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Tū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rā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hei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whaka</a:t>
            </a:r>
            <a:r>
              <a:rPr lang="en-US" b="1" dirty="0" smtClean="0">
                <a:solidFill>
                  <a:schemeClr val="bg1"/>
                </a:solidFill>
              </a:rPr>
              <a:t>-tau I au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Ngā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tū-manako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Katoa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Puāwai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i-te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hou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Whaka-nuia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inā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reo </a:t>
            </a:r>
            <a:r>
              <a:rPr lang="en-US" b="1" dirty="0" err="1" smtClean="0">
                <a:solidFill>
                  <a:schemeClr val="bg1"/>
                </a:solidFill>
              </a:rPr>
              <a:t>Anahera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Tapu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pō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pō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ihu</a:t>
            </a:r>
            <a:r>
              <a:rPr lang="en-US" b="1" dirty="0" smtClean="0">
                <a:solidFill>
                  <a:schemeClr val="bg1"/>
                </a:solidFill>
              </a:rPr>
              <a:t> Te </a:t>
            </a:r>
            <a:r>
              <a:rPr lang="en-US" b="1" dirty="0" err="1" smtClean="0">
                <a:solidFill>
                  <a:schemeClr val="bg1"/>
                </a:solidFill>
              </a:rPr>
              <a:t>pō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ihu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Te </a:t>
            </a:r>
            <a:r>
              <a:rPr lang="en-US" b="1" dirty="0" err="1" smtClean="0">
                <a:solidFill>
                  <a:schemeClr val="bg1"/>
                </a:solidFill>
              </a:rPr>
              <a:t>pō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Tapu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rawa</a:t>
            </a:r>
            <a:r>
              <a:rPr lang="en-US" b="1" dirty="0" smtClean="0">
                <a:solidFill>
                  <a:schemeClr val="bg1"/>
                </a:solidFill>
              </a:rPr>
              <a:t> He 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mārama</a:t>
            </a:r>
            <a:endParaRPr lang="en-US" b="1" dirty="0" smtClean="0">
              <a:solidFill>
                <a:schemeClr val="bg1"/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Tapu Te Pō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Tapu Te Pō</dc:title>
  <dc:creator>FRONT</dc:creator>
  <cp:lastModifiedBy>FRONT</cp:lastModifiedBy>
  <cp:revision>7</cp:revision>
  <dcterms:created xsi:type="dcterms:W3CDTF">2023-11-22T20:50:14Z</dcterms:created>
  <dcterms:modified xsi:type="dcterms:W3CDTF">2023-11-29T18:59:23Z</dcterms:modified>
</cp:coreProperties>
</file>