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B85F-DF8A-443C-B4D1-679B835396CB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B1A4-96A3-49E0-9056-A8C83D5C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B85F-DF8A-443C-B4D1-679B835396CB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B1A4-96A3-49E0-9056-A8C83D5C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B85F-DF8A-443C-B4D1-679B835396CB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B1A4-96A3-49E0-9056-A8C83D5C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B85F-DF8A-443C-B4D1-679B835396CB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B1A4-96A3-49E0-9056-A8C83D5C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B85F-DF8A-443C-B4D1-679B835396CB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B1A4-96A3-49E0-9056-A8C83D5C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B85F-DF8A-443C-B4D1-679B835396CB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B1A4-96A3-49E0-9056-A8C83D5C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B85F-DF8A-443C-B4D1-679B835396CB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B1A4-96A3-49E0-9056-A8C83D5C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B85F-DF8A-443C-B4D1-679B835396CB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B1A4-96A3-49E0-9056-A8C83D5C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B85F-DF8A-443C-B4D1-679B835396CB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B1A4-96A3-49E0-9056-A8C83D5C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B85F-DF8A-443C-B4D1-679B835396CB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B1A4-96A3-49E0-9056-A8C83D5C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B85F-DF8A-443C-B4D1-679B835396CB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CB1A4-96A3-49E0-9056-A8C83D5C27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7B85F-DF8A-443C-B4D1-679B835396CB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CB1A4-96A3-49E0-9056-A8C83D5C27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ow Great Is Our God .jpg"/>
          <p:cNvPicPr>
            <a:picLocks noChangeAspect="1"/>
          </p:cNvPicPr>
          <p:nvPr userDrawn="1"/>
        </p:nvPicPr>
        <p:blipFill>
          <a:blip r:embed="rId14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nrımız Ne Yü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0"/>
            <a:ext cx="39624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Tanrımız</a:t>
            </a:r>
            <a:r>
              <a:rPr lang="en-US" b="1" dirty="0" smtClean="0"/>
              <a:t> </a:t>
            </a:r>
            <a:r>
              <a:rPr lang="en-US" b="1" dirty="0"/>
              <a:t>Ne </a:t>
            </a:r>
            <a:r>
              <a:rPr lang="en-US" b="1" dirty="0" err="1"/>
              <a:t>Yüce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09600"/>
            <a:ext cx="4648200" cy="4953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Görkemli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yücelik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giyinmiş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Tüm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dünya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sevinsin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dünya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sevinsin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Işığa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bürünmüş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karanlık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saklanır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Sesiyle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titrer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sesiyle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titrer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Tanrı'mız</a:t>
            </a:r>
            <a:r>
              <a:rPr lang="en-US" sz="2000" b="1" dirty="0" smtClean="0">
                <a:solidFill>
                  <a:srgbClr val="FF0000"/>
                </a:solidFill>
              </a:rPr>
              <a:t> ne </a:t>
            </a:r>
            <a:r>
              <a:rPr lang="en-US" sz="2000" b="1" dirty="0" err="1" smtClean="0">
                <a:solidFill>
                  <a:srgbClr val="FF0000"/>
                </a:solidFill>
              </a:rPr>
              <a:t>yüce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Haydi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söyleyin</a:t>
            </a:r>
            <a:r>
              <a:rPr lang="en-US" sz="2000" b="1" dirty="0" smtClean="0">
                <a:solidFill>
                  <a:srgbClr val="FF0000"/>
                </a:solidFill>
              </a:rPr>
              <a:t> ne </a:t>
            </a:r>
            <a:r>
              <a:rPr lang="en-US" sz="2000" b="1" dirty="0" err="1" smtClean="0">
                <a:solidFill>
                  <a:srgbClr val="FF0000"/>
                </a:solidFill>
              </a:rPr>
              <a:t>yüce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Herkes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görecek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Tanrı'mız</a:t>
            </a:r>
            <a:r>
              <a:rPr lang="en-US" sz="2000" b="1" dirty="0" smtClean="0">
                <a:solidFill>
                  <a:srgbClr val="FF0000"/>
                </a:solidFill>
              </a:rPr>
              <a:t> ne </a:t>
            </a:r>
            <a:r>
              <a:rPr lang="en-US" sz="2000" b="1" dirty="0" err="1" smtClean="0">
                <a:solidFill>
                  <a:srgbClr val="FF0000"/>
                </a:solidFill>
              </a:rPr>
              <a:t>yüce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Sonsuz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Tanrı'dır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hükmeder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İlk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O'dur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İlk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O'dur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Üçlü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birliktir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Baba,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Oğul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yüce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tüm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övgüye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layık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Kalbim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över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Tanrı'mız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yüce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81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Tanrımız Ne Yüce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Tanrımız Ne Yüce </dc:title>
  <dc:creator>FRONT</dc:creator>
  <cp:lastModifiedBy>FRONT</cp:lastModifiedBy>
  <cp:revision>6</cp:revision>
  <dcterms:created xsi:type="dcterms:W3CDTF">2023-11-04T16:49:31Z</dcterms:created>
  <dcterms:modified xsi:type="dcterms:W3CDTF">2023-11-07T20:13:57Z</dcterms:modified>
</cp:coreProperties>
</file>