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45C7-E94C-49C4-B275-F66956DD8D4F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2EBD8-E330-453A-9871-5D81595D42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o Falki Fauj Shari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Suno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Falki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Fauj</a:t>
            </a:r>
            <a:r>
              <a:rPr lang="en-US" b="1" dirty="0" smtClean="0">
                <a:solidFill>
                  <a:schemeClr val="bg1"/>
                </a:solidFill>
              </a:rPr>
              <a:t> Sharif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5867400" cy="4648200"/>
          </a:xfrm>
        </p:spPr>
        <p:txBody>
          <a:bodyPr numCol="2">
            <a:noAutofit/>
          </a:bodyPr>
          <a:lstStyle/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सुनो फल्की फौज </a:t>
            </a:r>
            <a:r>
              <a:rPr lang="hi-IN" sz="900" b="1" dirty="0" smtClean="0">
                <a:solidFill>
                  <a:schemeClr val="bg1"/>
                </a:solidFill>
              </a:rPr>
              <a:t>शरीफ़</a:t>
            </a:r>
            <a:r>
              <a:rPr lang="en-US" sz="900" b="1" dirty="0" smtClean="0">
                <a:solidFill>
                  <a:schemeClr val="bg1"/>
                </a:solidFill>
              </a:rPr>
              <a:t>  </a:t>
            </a:r>
            <a:r>
              <a:rPr lang="hi-IN" sz="900" b="1" dirty="0" smtClean="0"/>
              <a:t> </a:t>
            </a:r>
            <a:endParaRPr lang="hi-IN" sz="900" b="1" dirty="0" smtClean="0">
              <a:solidFill>
                <a:schemeClr val="bg1"/>
              </a:solidFill>
            </a:endParaRP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गाती यीशु की तारीफ़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आई रहम की निदा,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मिले अब इन्सान, खुदा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कौमों उठो, हो शादमान,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फ़लक से मिलाओ गान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तुम मुबारक सब कहो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बेतलहम के बच्चे को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i-IN" sz="900" b="1" dirty="0" smtClean="0">
                <a:solidFill>
                  <a:srgbClr val="FF0000"/>
                </a:solidFill>
              </a:rPr>
              <a:t>सुनो ! फलकी फौज शरीफ़ गाती यीशु की तारीफ़ |</a:t>
            </a:r>
          </a:p>
          <a:p>
            <a:pPr algn="l"/>
            <a:endParaRPr lang="hi-IN" sz="900" b="1" dirty="0" smtClean="0">
              <a:solidFill>
                <a:schemeClr val="bg1"/>
              </a:solidFill>
            </a:endParaRP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जो मेहमूद आसमानों का,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जो माबूद जमानों का,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हो कुवारी से मौलूद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जिस्म में अब आ मौजूद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वह मुजस्सम है कलाम,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ऐ खुदा-इन्सान, सलाम !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पहना आदम का लिबास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है खुदा हमारे पास |</a:t>
            </a:r>
          </a:p>
          <a:p>
            <a:pPr algn="l"/>
            <a:endParaRPr lang="hi-IN" sz="900" b="1" dirty="0" smtClean="0">
              <a:solidFill>
                <a:schemeClr val="bg1"/>
              </a:solidFill>
            </a:endParaRP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शाह सलामती के आदाद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तू जो रास्ती का आफ़ताब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सब को ज़िन्दगी और नूर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तू ही बख्शता है भरपूर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खाली की सब अपनी शान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ता न मारे फिर इन्सान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बनी आदम हों बुलंद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दुसरे जनम के फजंद |</a:t>
            </a:r>
          </a:p>
          <a:p>
            <a:pPr algn="l"/>
            <a:endParaRPr lang="hi-IN" sz="900" b="1" dirty="0" smtClean="0">
              <a:solidFill>
                <a:schemeClr val="bg1"/>
              </a:solidFill>
            </a:endParaRP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कौमो की मुराद, अब आ,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हम में अपना घर बना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उठ, ऐ औरत की नसल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हम में सांप का सर कुचल |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शक़्ल आदम की मिटा,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अपनी सूरत दे बैठा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दूसरा आदम ऊपर से </a:t>
            </a:r>
          </a:p>
          <a:p>
            <a:pPr algn="l"/>
            <a:r>
              <a:rPr lang="hi-IN" sz="900" b="1" dirty="0" smtClean="0">
                <a:solidFill>
                  <a:schemeClr val="bg1"/>
                </a:solidFill>
              </a:rPr>
              <a:t>अपनी उल्फत से भर दे 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Suno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Falki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Fauj</a:t>
            </a:r>
            <a:r>
              <a:rPr lang="en-US" sz="900" b="1" dirty="0" smtClean="0">
                <a:solidFill>
                  <a:schemeClr val="bg1"/>
                </a:solidFill>
              </a:rPr>
              <a:t> Sharif</a:t>
            </a:r>
            <a:r>
              <a:rPr lang="en-US" sz="900" b="1" dirty="0" smtClean="0"/>
              <a:t/>
            </a:r>
            <a:br>
              <a:rPr lang="en-US" sz="900" b="1" dirty="0" smtClean="0"/>
            </a:br>
            <a:r>
              <a:rPr lang="en-US" sz="900" b="1" dirty="0" err="1" smtClean="0">
                <a:solidFill>
                  <a:schemeClr val="bg1"/>
                </a:solidFill>
              </a:rPr>
              <a:t>Gaati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Yeshu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Taaref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Aai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Rehem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Nida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Mile </a:t>
            </a:r>
            <a:r>
              <a:rPr lang="en-US" sz="900" b="1" dirty="0" err="1" smtClean="0">
                <a:solidFill>
                  <a:schemeClr val="bg1"/>
                </a:solidFill>
              </a:rPr>
              <a:t>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Insaan</a:t>
            </a:r>
            <a:r>
              <a:rPr lang="en-US" sz="900" b="1" dirty="0" smtClean="0">
                <a:solidFill>
                  <a:schemeClr val="bg1"/>
                </a:solidFill>
              </a:rPr>
              <a:t>, </a:t>
            </a:r>
            <a:r>
              <a:rPr lang="en-US" sz="900" b="1" dirty="0" err="1" smtClean="0">
                <a:solidFill>
                  <a:schemeClr val="bg1"/>
                </a:solidFill>
              </a:rPr>
              <a:t>Khuda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Kaumon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Utho</a:t>
            </a:r>
            <a:r>
              <a:rPr lang="en-US" sz="900" b="1" dirty="0" smtClean="0">
                <a:solidFill>
                  <a:schemeClr val="bg1"/>
                </a:solidFill>
              </a:rPr>
              <a:t>, Ho </a:t>
            </a:r>
            <a:r>
              <a:rPr lang="en-US" sz="900" b="1" dirty="0" err="1" smtClean="0">
                <a:solidFill>
                  <a:schemeClr val="bg1"/>
                </a:solidFill>
              </a:rPr>
              <a:t>Shaadman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Phalak</a:t>
            </a:r>
            <a:r>
              <a:rPr lang="en-US" sz="900" b="1" dirty="0" smtClean="0">
                <a:solidFill>
                  <a:schemeClr val="bg1"/>
                </a:solidFill>
              </a:rPr>
              <a:t> Se </a:t>
            </a:r>
            <a:r>
              <a:rPr lang="en-US" sz="900" b="1" dirty="0" err="1" smtClean="0">
                <a:solidFill>
                  <a:schemeClr val="bg1"/>
                </a:solidFill>
              </a:rPr>
              <a:t>Milaao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Gaan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Tum</a:t>
            </a:r>
            <a:r>
              <a:rPr lang="en-US" sz="900" b="1" dirty="0" smtClean="0">
                <a:solidFill>
                  <a:schemeClr val="bg1"/>
                </a:solidFill>
              </a:rPr>
              <a:t> Mubarak </a:t>
            </a:r>
            <a:r>
              <a:rPr lang="en-US" sz="900" b="1" dirty="0" err="1" smtClean="0">
                <a:solidFill>
                  <a:schemeClr val="bg1"/>
                </a:solidFill>
              </a:rPr>
              <a:t>Sab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Kaho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Bethlehem </a:t>
            </a:r>
            <a:r>
              <a:rPr lang="en-US" sz="900" b="1" dirty="0" err="1" smtClean="0">
                <a:solidFill>
                  <a:schemeClr val="bg1"/>
                </a:solidFill>
              </a:rPr>
              <a:t>Ke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Bachche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Ko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Suno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Phalki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Phauj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Shareef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Gaati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Yeshu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Ki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Tareef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Jo </a:t>
            </a:r>
            <a:r>
              <a:rPr lang="en-US" sz="900" b="1" dirty="0" err="1" smtClean="0">
                <a:solidFill>
                  <a:schemeClr val="bg1"/>
                </a:solidFill>
              </a:rPr>
              <a:t>Mehmood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Aasmaano</a:t>
            </a:r>
            <a:r>
              <a:rPr lang="en-US" sz="900" b="1" dirty="0" smtClean="0">
                <a:solidFill>
                  <a:schemeClr val="bg1"/>
                </a:solidFill>
              </a:rPr>
              <a:t> Ka</a:t>
            </a: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Jo </a:t>
            </a:r>
            <a:r>
              <a:rPr lang="en-US" sz="900" b="1" dirty="0" err="1" smtClean="0">
                <a:solidFill>
                  <a:schemeClr val="bg1"/>
                </a:solidFill>
              </a:rPr>
              <a:t>Mabood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Zamano</a:t>
            </a:r>
            <a:r>
              <a:rPr lang="en-US" sz="900" b="1" dirty="0" smtClean="0">
                <a:solidFill>
                  <a:schemeClr val="bg1"/>
                </a:solidFill>
              </a:rPr>
              <a:t> Ka</a:t>
            </a: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Ho </a:t>
            </a:r>
            <a:r>
              <a:rPr lang="en-US" sz="900" b="1" dirty="0" err="1" smtClean="0">
                <a:solidFill>
                  <a:schemeClr val="bg1"/>
                </a:solidFill>
              </a:rPr>
              <a:t>Kuwaari</a:t>
            </a:r>
            <a:r>
              <a:rPr lang="en-US" sz="900" b="1" dirty="0" smtClean="0">
                <a:solidFill>
                  <a:schemeClr val="bg1"/>
                </a:solidFill>
              </a:rPr>
              <a:t> Se </a:t>
            </a:r>
            <a:r>
              <a:rPr lang="en-US" sz="900" b="1" dirty="0" err="1" smtClean="0">
                <a:solidFill>
                  <a:schemeClr val="bg1"/>
                </a:solidFill>
              </a:rPr>
              <a:t>Maulood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Jism</a:t>
            </a:r>
            <a:r>
              <a:rPr lang="en-US" sz="900" b="1" dirty="0" smtClean="0">
                <a:solidFill>
                  <a:schemeClr val="bg1"/>
                </a:solidFill>
              </a:rPr>
              <a:t> Mein </a:t>
            </a:r>
            <a:r>
              <a:rPr lang="en-US" sz="900" b="1" dirty="0" err="1" smtClean="0">
                <a:solidFill>
                  <a:schemeClr val="bg1"/>
                </a:solidFill>
              </a:rPr>
              <a:t>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Maujood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Veh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Mujassam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Hai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Kalaam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Ai </a:t>
            </a:r>
            <a:r>
              <a:rPr lang="en-US" sz="900" b="1" dirty="0" err="1" smtClean="0">
                <a:solidFill>
                  <a:schemeClr val="bg1"/>
                </a:solidFill>
              </a:rPr>
              <a:t>Khuda-Insaan</a:t>
            </a:r>
            <a:r>
              <a:rPr lang="en-US" sz="900" b="1" dirty="0" smtClean="0">
                <a:solidFill>
                  <a:schemeClr val="bg1"/>
                </a:solidFill>
              </a:rPr>
              <a:t>, Salaam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Pehla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Aadam</a:t>
            </a:r>
            <a:r>
              <a:rPr lang="en-US" sz="900" b="1" dirty="0" smtClean="0">
                <a:solidFill>
                  <a:schemeClr val="bg1"/>
                </a:solidFill>
              </a:rPr>
              <a:t> Ka </a:t>
            </a:r>
            <a:r>
              <a:rPr lang="en-US" sz="900" b="1" dirty="0" err="1" smtClean="0">
                <a:solidFill>
                  <a:schemeClr val="bg1"/>
                </a:solidFill>
              </a:rPr>
              <a:t>Libaas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Hai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Khuda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Hamare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Paas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Shah </a:t>
            </a:r>
            <a:r>
              <a:rPr lang="en-US" sz="900" b="1" dirty="0" err="1" smtClean="0">
                <a:solidFill>
                  <a:schemeClr val="bg1"/>
                </a:solidFill>
              </a:rPr>
              <a:t>Salamti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Adaad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Tu</a:t>
            </a:r>
            <a:r>
              <a:rPr lang="en-US" sz="900" b="1" dirty="0" smtClean="0">
                <a:solidFill>
                  <a:schemeClr val="bg1"/>
                </a:solidFill>
              </a:rPr>
              <a:t> Jo </a:t>
            </a:r>
            <a:r>
              <a:rPr lang="en-US" sz="900" b="1" dirty="0" err="1" smtClean="0">
                <a:solidFill>
                  <a:schemeClr val="bg1"/>
                </a:solidFill>
              </a:rPr>
              <a:t>Raasti</a:t>
            </a:r>
            <a:r>
              <a:rPr lang="en-US" sz="900" b="1" dirty="0" smtClean="0">
                <a:solidFill>
                  <a:schemeClr val="bg1"/>
                </a:solidFill>
              </a:rPr>
              <a:t> Ka </a:t>
            </a:r>
            <a:r>
              <a:rPr lang="en-US" sz="900" b="1" dirty="0" err="1" smtClean="0">
                <a:solidFill>
                  <a:schemeClr val="bg1"/>
                </a:solidFill>
              </a:rPr>
              <a:t>Aaftaab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Sab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Ko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Zindagi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Aur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Noor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Tu</a:t>
            </a:r>
            <a:r>
              <a:rPr lang="en-US" sz="900" b="1" dirty="0" smtClean="0">
                <a:solidFill>
                  <a:schemeClr val="bg1"/>
                </a:solidFill>
              </a:rPr>
              <a:t> Hi </a:t>
            </a:r>
            <a:r>
              <a:rPr lang="en-US" sz="900" b="1" dirty="0" err="1" smtClean="0">
                <a:solidFill>
                  <a:schemeClr val="bg1"/>
                </a:solidFill>
              </a:rPr>
              <a:t>Bakshata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Hai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Bharpoor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Khaali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Sab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Apni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Shaan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Ta n </a:t>
            </a:r>
            <a:r>
              <a:rPr lang="en-US" sz="900" b="1" dirty="0" err="1" smtClean="0">
                <a:solidFill>
                  <a:schemeClr val="bg1"/>
                </a:solidFill>
              </a:rPr>
              <a:t>Maare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Phir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Insaan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Bani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Aadam</a:t>
            </a:r>
            <a:r>
              <a:rPr lang="en-US" sz="900" b="1" dirty="0" smtClean="0">
                <a:solidFill>
                  <a:schemeClr val="bg1"/>
                </a:solidFill>
              </a:rPr>
              <a:t> Ho </a:t>
            </a:r>
            <a:r>
              <a:rPr lang="en-US" sz="900" b="1" dirty="0" err="1" smtClean="0">
                <a:solidFill>
                  <a:schemeClr val="bg1"/>
                </a:solidFill>
              </a:rPr>
              <a:t>Buland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Doosre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Janam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Ke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Phazand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Kaumo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Muraad</a:t>
            </a:r>
            <a:r>
              <a:rPr lang="en-US" sz="900" b="1" dirty="0" smtClean="0">
                <a:solidFill>
                  <a:schemeClr val="bg1"/>
                </a:solidFill>
              </a:rPr>
              <a:t>, </a:t>
            </a:r>
            <a:r>
              <a:rPr lang="en-US" sz="900" b="1" dirty="0" err="1" smtClean="0">
                <a:solidFill>
                  <a:schemeClr val="bg1"/>
                </a:solidFill>
              </a:rPr>
              <a:t>Aab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Ham Mein </a:t>
            </a:r>
            <a:r>
              <a:rPr lang="en-US" sz="900" b="1" dirty="0" err="1" smtClean="0">
                <a:solidFill>
                  <a:schemeClr val="bg1"/>
                </a:solidFill>
              </a:rPr>
              <a:t>Apna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Ghar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Bana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Uth</a:t>
            </a:r>
            <a:r>
              <a:rPr lang="en-US" sz="900" b="1" dirty="0" smtClean="0">
                <a:solidFill>
                  <a:schemeClr val="bg1"/>
                </a:solidFill>
              </a:rPr>
              <a:t>, Ai </a:t>
            </a:r>
            <a:r>
              <a:rPr lang="en-US" sz="900" b="1" dirty="0" err="1" smtClean="0">
                <a:solidFill>
                  <a:schemeClr val="bg1"/>
                </a:solidFill>
              </a:rPr>
              <a:t>Aurat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Nasal </a:t>
            </a:r>
          </a:p>
          <a:p>
            <a:pPr algn="l"/>
            <a:r>
              <a:rPr lang="en-US" sz="900" b="1" dirty="0" smtClean="0">
                <a:solidFill>
                  <a:schemeClr val="bg1"/>
                </a:solidFill>
              </a:rPr>
              <a:t>Ham Mein </a:t>
            </a:r>
            <a:r>
              <a:rPr lang="en-US" sz="900" b="1" dirty="0" err="1" smtClean="0">
                <a:solidFill>
                  <a:schemeClr val="bg1"/>
                </a:solidFill>
              </a:rPr>
              <a:t>Saanp</a:t>
            </a:r>
            <a:r>
              <a:rPr lang="en-US" sz="900" b="1" dirty="0" smtClean="0">
                <a:solidFill>
                  <a:schemeClr val="bg1"/>
                </a:solidFill>
              </a:rPr>
              <a:t> Ka </a:t>
            </a:r>
            <a:r>
              <a:rPr lang="en-US" sz="900" b="1" dirty="0" err="1" smtClean="0">
                <a:solidFill>
                  <a:schemeClr val="bg1"/>
                </a:solidFill>
              </a:rPr>
              <a:t>Sar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Kuchal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Shakl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Aadam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Ki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Mita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Apni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Soorat</a:t>
            </a:r>
            <a:r>
              <a:rPr lang="en-US" sz="900" b="1" dirty="0" smtClean="0">
                <a:solidFill>
                  <a:schemeClr val="bg1"/>
                </a:solidFill>
              </a:rPr>
              <a:t> De </a:t>
            </a:r>
            <a:r>
              <a:rPr lang="en-US" sz="900" b="1" dirty="0" err="1" smtClean="0">
                <a:solidFill>
                  <a:schemeClr val="bg1"/>
                </a:solidFill>
              </a:rPr>
              <a:t>Baitha</a:t>
            </a:r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Doosra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Aadam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Upar</a:t>
            </a:r>
            <a:r>
              <a:rPr lang="en-US" sz="900" b="1" dirty="0" smtClean="0">
                <a:solidFill>
                  <a:schemeClr val="bg1"/>
                </a:solidFill>
              </a:rPr>
              <a:t> Se</a:t>
            </a:r>
          </a:p>
          <a:p>
            <a:pPr algn="l"/>
            <a:r>
              <a:rPr lang="en-US" sz="900" b="1" dirty="0" err="1" smtClean="0">
                <a:solidFill>
                  <a:schemeClr val="bg1"/>
                </a:solidFill>
              </a:rPr>
              <a:t>Apni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b="1" dirty="0" err="1" smtClean="0">
                <a:solidFill>
                  <a:schemeClr val="bg1"/>
                </a:solidFill>
              </a:rPr>
              <a:t>Ulfat</a:t>
            </a:r>
            <a:r>
              <a:rPr lang="en-US" sz="900" b="1" dirty="0" smtClean="0">
                <a:solidFill>
                  <a:schemeClr val="bg1"/>
                </a:solidFill>
              </a:rPr>
              <a:t> Se </a:t>
            </a:r>
            <a:r>
              <a:rPr lang="en-US" sz="900" b="1" dirty="0" err="1" smtClean="0">
                <a:solidFill>
                  <a:schemeClr val="bg1"/>
                </a:solidFill>
              </a:rPr>
              <a:t>Bhar</a:t>
            </a:r>
            <a:r>
              <a:rPr lang="en-US" sz="900" b="1" dirty="0" smtClean="0">
                <a:solidFill>
                  <a:schemeClr val="bg1"/>
                </a:solidFill>
              </a:rPr>
              <a:t> De</a:t>
            </a:r>
            <a:endParaRPr lang="hi-IN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</Words>
  <Application>Microsoft Office PowerPoint</Application>
  <PresentationFormat>On-screen Show (4:3)</PresentationFormat>
  <Paragraphs>78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Suno Falki Fauj Sharif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Suno Phalki Phauj Shareef  </dc:title>
  <dc:creator>FRONT</dc:creator>
  <cp:lastModifiedBy>FRONT</cp:lastModifiedBy>
  <cp:revision>10</cp:revision>
  <dcterms:created xsi:type="dcterms:W3CDTF">2023-11-08T18:43:31Z</dcterms:created>
  <dcterms:modified xsi:type="dcterms:W3CDTF">2023-11-10T16:18:01Z</dcterms:modified>
</cp:coreProperties>
</file>