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73FEA-852D-43C5-A1FA-7346268EBB57}" type="datetimeFigureOut">
              <a:rPr lang="en-US" smtClean="0"/>
              <a:pPr/>
              <a:t>11/23/2023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01653-F722-4368-B52E-B59D5BD030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오 거룩한 밤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nyu leero lunaku lwa kitiibw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28600"/>
            <a:ext cx="7010400" cy="68897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>
                <a:solidFill>
                  <a:schemeClr val="bg1"/>
                </a:solidFill>
              </a:rPr>
              <a:t>Sanyu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leero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lunaku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lwa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kitiibwa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219200"/>
            <a:ext cx="4724400" cy="5257800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1. </a:t>
            </a:r>
            <a:r>
              <a:rPr lang="en-US" sz="2400" b="1" dirty="0" err="1" smtClean="0">
                <a:solidFill>
                  <a:schemeClr val="bg1"/>
                </a:solidFill>
              </a:rPr>
              <a:t>Sanyu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leero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lunaku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lwa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kitiibwa</a:t>
            </a:r>
            <a:r>
              <a:rPr lang="en-US" sz="2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Omulokozi</a:t>
            </a:r>
            <a:r>
              <a:rPr lang="en-US" sz="2400" b="1" dirty="0" smtClean="0">
                <a:solidFill>
                  <a:schemeClr val="bg1"/>
                </a:solidFill>
              </a:rPr>
              <a:t>  </a:t>
            </a:r>
            <a:r>
              <a:rPr lang="en-US" sz="2400" b="1" dirty="0" err="1" smtClean="0">
                <a:solidFill>
                  <a:schemeClr val="bg1"/>
                </a:solidFill>
              </a:rPr>
              <a:t>Yesu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azze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gye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tuli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Ensi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zonna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ziyimba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zitenda</a:t>
            </a:r>
            <a:r>
              <a:rPr lang="en-US" sz="2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Ye </a:t>
            </a:r>
            <a:r>
              <a:rPr lang="en-US" sz="2400" b="1" dirty="0" err="1" smtClean="0">
                <a:solidFill>
                  <a:schemeClr val="bg1"/>
                </a:solidFill>
              </a:rPr>
              <a:t>mukama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oyo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ow’olubeerera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Mutukuvu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  <a:r>
              <a:rPr lang="en-US" sz="2400" b="1" dirty="0" err="1" smtClean="0">
                <a:solidFill>
                  <a:schemeClr val="bg1"/>
                </a:solidFill>
              </a:rPr>
              <a:t>Tusinze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Omulokozi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Yesu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Kristo</a:t>
            </a:r>
            <a:r>
              <a:rPr lang="en-US" sz="2400" b="1" dirty="0" smtClean="0">
                <a:solidFill>
                  <a:schemeClr val="bg1"/>
                </a:solidFill>
              </a:rPr>
              <a:t> ye </a:t>
            </a:r>
            <a:r>
              <a:rPr lang="en-US" sz="2400" b="1" dirty="0" err="1" smtClean="0">
                <a:solidFill>
                  <a:schemeClr val="bg1"/>
                </a:solidFill>
              </a:rPr>
              <a:t>Munuzi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waffe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Sinza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Yesu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  <a:r>
              <a:rPr lang="en-US" sz="2400" b="1" dirty="0" err="1" smtClean="0">
                <a:solidFill>
                  <a:srgbClr val="FF0000"/>
                </a:solidFill>
              </a:rPr>
              <a:t>Wulira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oluyoogaano</a:t>
            </a:r>
            <a:r>
              <a:rPr lang="en-US" sz="24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Bamalayika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bayimba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ennyimba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ez'essanyu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r>
              <a:rPr lang="en-US" sz="2400" b="1" dirty="0" err="1" smtClean="0">
                <a:solidFill>
                  <a:srgbClr val="FF0000"/>
                </a:solidFill>
              </a:rPr>
              <a:t>Bamalayika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bayimba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ennyimba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ez'essanyu</a:t>
            </a:r>
            <a:r>
              <a:rPr lang="en-US" sz="2400" b="1" dirty="0" smtClean="0">
                <a:solidFill>
                  <a:srgbClr val="FF0000"/>
                </a:solidFill>
              </a:rPr>
              <a:t>!</a:t>
            </a:r>
          </a:p>
          <a:p>
            <a:pPr algn="l"/>
            <a:endParaRPr lang="en-US" sz="2400" b="1" dirty="0" smtClean="0">
              <a:solidFill>
                <a:schemeClr val="bg1"/>
              </a:solidFill>
            </a:endParaRP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2. </a:t>
            </a:r>
            <a:r>
              <a:rPr lang="en-US" sz="2400" b="1" dirty="0" err="1" smtClean="0">
                <a:solidFill>
                  <a:schemeClr val="bg1"/>
                </a:solidFill>
              </a:rPr>
              <a:t>Okwagalana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gwe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mulamwa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gwe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yatuwa</a:t>
            </a:r>
            <a:r>
              <a:rPr lang="en-US" sz="24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Era mu </a:t>
            </a:r>
            <a:r>
              <a:rPr lang="en-US" sz="2400" b="1" dirty="0" err="1" smtClean="0">
                <a:solidFill>
                  <a:schemeClr val="bg1"/>
                </a:solidFill>
              </a:rPr>
              <a:t>yye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emirembe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bulijjo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Amaanyi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g’okufa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Yesu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yagayinza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2400" b="1" dirty="0" smtClean="0">
                <a:solidFill>
                  <a:schemeClr val="bg1"/>
                </a:solidFill>
              </a:rPr>
              <a:t>Era mu </a:t>
            </a:r>
            <a:r>
              <a:rPr lang="en-US" sz="2400" b="1" dirty="0" err="1" smtClean="0">
                <a:solidFill>
                  <a:schemeClr val="bg1"/>
                </a:solidFill>
              </a:rPr>
              <a:t>yye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ffe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tuli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bawanguzi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Haleluuya</a:t>
            </a:r>
            <a:r>
              <a:rPr lang="en-US" sz="2400" b="1" dirty="0" smtClean="0">
                <a:solidFill>
                  <a:schemeClr val="bg1"/>
                </a:solidFill>
              </a:rPr>
              <a:t>! </a:t>
            </a:r>
            <a:r>
              <a:rPr lang="en-US" sz="2400" b="1" dirty="0" err="1" smtClean="0">
                <a:solidFill>
                  <a:schemeClr val="bg1"/>
                </a:solidFill>
              </a:rPr>
              <a:t>Tusinze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Omulokozi</a:t>
            </a:r>
            <a:r>
              <a:rPr lang="en-US" sz="24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2400" b="1" dirty="0" err="1" smtClean="0">
                <a:solidFill>
                  <a:schemeClr val="bg1"/>
                </a:solidFill>
              </a:rPr>
              <a:t>Yesu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Kristo</a:t>
            </a:r>
            <a:r>
              <a:rPr lang="en-US" sz="2400" b="1" dirty="0" smtClean="0">
                <a:solidFill>
                  <a:schemeClr val="bg1"/>
                </a:solidFill>
              </a:rPr>
              <a:t> ye </a:t>
            </a:r>
            <a:r>
              <a:rPr lang="en-US" sz="2400" b="1" dirty="0" err="1" smtClean="0">
                <a:solidFill>
                  <a:schemeClr val="bg1"/>
                </a:solidFill>
              </a:rPr>
              <a:t>Munuzi</a:t>
            </a:r>
            <a:r>
              <a:rPr lang="en-US" sz="2400" b="1" dirty="0" smtClean="0">
                <a:solidFill>
                  <a:schemeClr val="bg1"/>
                </a:solidFill>
              </a:rPr>
              <a:t> </a:t>
            </a:r>
            <a:r>
              <a:rPr lang="en-US" sz="2400" b="1" dirty="0" err="1" smtClean="0">
                <a:solidFill>
                  <a:schemeClr val="bg1"/>
                </a:solidFill>
              </a:rPr>
              <a:t>waffe</a:t>
            </a:r>
            <a:r>
              <a:rPr lang="en-US" sz="2400" b="1" dirty="0" smtClean="0">
                <a:solidFill>
                  <a:schemeClr val="bg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175</TotalTime>
  <Words>94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Sanyu leero lunaku lwa kitiibwa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Sanyu leero lunaku lwa kitiibwa</dc:title>
  <dc:creator>FRONT</dc:creator>
  <cp:lastModifiedBy>FRONT</cp:lastModifiedBy>
  <cp:revision>16</cp:revision>
  <dcterms:created xsi:type="dcterms:W3CDTF">2023-11-22T21:00:43Z</dcterms:created>
  <dcterms:modified xsi:type="dcterms:W3CDTF">2023-11-23T16:00:03Z</dcterms:modified>
</cp:coreProperties>
</file>