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08FB-F267-460D-A030-A4D051CC13B7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73F8-CA5F-4B5E-A55B-83DB3EC01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08FB-F267-460D-A030-A4D051CC13B7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73F8-CA5F-4B5E-A55B-83DB3EC01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08FB-F267-460D-A030-A4D051CC13B7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73F8-CA5F-4B5E-A55B-83DB3EC01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08FB-F267-460D-A030-A4D051CC13B7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73F8-CA5F-4B5E-A55B-83DB3EC01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08FB-F267-460D-A030-A4D051CC13B7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73F8-CA5F-4B5E-A55B-83DB3EC01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08FB-F267-460D-A030-A4D051CC13B7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73F8-CA5F-4B5E-A55B-83DB3EC01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08FB-F267-460D-A030-A4D051CC13B7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73F8-CA5F-4B5E-A55B-83DB3EC01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08FB-F267-460D-A030-A4D051CC13B7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73F8-CA5F-4B5E-A55B-83DB3EC01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08FB-F267-460D-A030-A4D051CC13B7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73F8-CA5F-4B5E-A55B-83DB3EC01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08FB-F267-460D-A030-A4D051CC13B7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73F8-CA5F-4B5E-A55B-83DB3EC01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08FB-F267-460D-A030-A4D051CC13B7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473F8-CA5F-4B5E-A55B-83DB3EC014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108FB-F267-460D-A030-A4D051CC13B7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473F8-CA5F-4B5E-A55B-83DB3EC014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du fröhlich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 sä riemui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400"/>
            <a:ext cx="32004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Oi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sä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riemuisa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066800"/>
            <a:ext cx="4114800" cy="4419600"/>
          </a:xfrm>
        </p:spPr>
        <p:txBody>
          <a:bodyPr>
            <a:noAutofit/>
          </a:bodyPr>
          <a:lstStyle/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Oi, sä riemuisa, oi, sä autuisa,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juhla kaikkien juhlien!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Kunnia Herran! Jällehen kerran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sointuvi laulu nyt enkelten.</a:t>
            </a:r>
          </a:p>
          <a:p>
            <a:pPr algn="l"/>
            <a:endParaRPr lang="fi-FI" sz="1800" b="1" dirty="0" smtClean="0">
              <a:solidFill>
                <a:schemeClr val="bg1"/>
              </a:solidFill>
            </a:endParaRPr>
          </a:p>
          <a:p>
            <a:pPr algn="l"/>
            <a:endParaRPr lang="fi-FI" sz="1800" b="1" dirty="0" smtClean="0">
              <a:solidFill>
                <a:schemeClr val="bg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Nyt Vapahtaja syntyi armoisa,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Kristus, Daavidin kuningas.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Rauhan me saamme, siis iloitkaamme: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hän yksin rauhan on ruhtinas!</a:t>
            </a:r>
          </a:p>
          <a:p>
            <a:pPr algn="l"/>
            <a:endParaRPr lang="fi-FI" sz="1800" b="1" dirty="0" smtClean="0">
              <a:solidFill>
                <a:schemeClr val="bg1"/>
              </a:solidFill>
            </a:endParaRPr>
          </a:p>
          <a:p>
            <a:pPr algn="l"/>
            <a:endParaRPr lang="fi-FI" sz="1800" b="1" dirty="0" smtClean="0">
              <a:solidFill>
                <a:schemeClr val="bg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Suuri, verraton, pyhä lahja on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Isän antama lapsilleen.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Hän meitä kohta armosta johtaa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taivahan kotihin suloiseen</a:t>
            </a:r>
            <a:r>
              <a:rPr lang="fi-FI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67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Oi sä riemuisa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Oi sä riemuisa </dc:title>
  <dc:creator>FRONT</dc:creator>
  <cp:lastModifiedBy>FRONT</cp:lastModifiedBy>
  <cp:revision>10</cp:revision>
  <dcterms:created xsi:type="dcterms:W3CDTF">2023-11-10T18:11:39Z</dcterms:created>
  <dcterms:modified xsi:type="dcterms:W3CDTF">2023-11-13T19:08:29Z</dcterms:modified>
</cp:coreProperties>
</file>