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6D86-E066-493E-9631-3ED122DCB6FF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21C5F-B998-4B9D-B9EA-E6DBCF137C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u saliga, o du heli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533400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O </a:t>
            </a:r>
            <a:r>
              <a:rPr lang="sv-SE" b="1" dirty="0">
                <a:solidFill>
                  <a:schemeClr val="bg1">
                    <a:lumMod val="95000"/>
                  </a:schemeClr>
                </a:solidFill>
              </a:rPr>
              <a:t>du saliga, o du heliga</a:t>
            </a:r>
            <a:r>
              <a:rPr lang="sv-SE" b="1" dirty="0"/>
              <a:t/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3733800" cy="434340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. O 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du saliga,  o du heliga,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nådebringande juledag!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Ära ske Herran nära och fjärran!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Änglar förkunna Guds välbehag.</a:t>
            </a:r>
          </a:p>
          <a:p>
            <a:pPr algn="l"/>
            <a:endParaRPr lang="sv-SE" sz="1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. Född 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är Frälsaren och Förlossaren,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Kristus, Herren i Davids stad.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Kommen är friden, himmelska tiden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nu är fullbordad. Min själ, var glad.</a:t>
            </a:r>
          </a:p>
          <a:p>
            <a:pPr algn="l"/>
            <a:endParaRPr lang="sv-SE" sz="1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3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. Gåvor 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heliga, outsägliga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gav oss Faderns barmhärtighet.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Krist vare hälsad! Världen är frälsad.</a:t>
            </a:r>
          </a:p>
          <a:p>
            <a:pPr algn="l"/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Fröjda, fröjda dig, o kristenhet</a:t>
            </a:r>
            <a:r>
              <a:rPr lang="sv-SE" sz="1800" b="1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du saliga, o du heliga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du saliga, o du heliga </dc:title>
  <dc:creator>FRONT</dc:creator>
  <cp:lastModifiedBy>FRONT</cp:lastModifiedBy>
  <cp:revision>8</cp:revision>
  <dcterms:created xsi:type="dcterms:W3CDTF">2023-11-10T18:10:43Z</dcterms:created>
  <dcterms:modified xsi:type="dcterms:W3CDTF">2023-11-14T16:30:41Z</dcterms:modified>
</cp:coreProperties>
</file>