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4A6B8-4B89-43DC-9A44-3F6B03B73CC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4E31-80E0-4ED7-872D-BFB2D5A1FE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u fröhli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612775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>
                <a:solidFill>
                  <a:schemeClr val="bg1"/>
                </a:solidFill>
              </a:rPr>
              <a:t>du </a:t>
            </a:r>
            <a:r>
              <a:rPr lang="en-US" b="1" dirty="0" err="1">
                <a:solidFill>
                  <a:schemeClr val="bg1"/>
                </a:solidFill>
              </a:rPr>
              <a:t>fröhliche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4572000" cy="4953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 du </a:t>
            </a:r>
            <a:r>
              <a:rPr lang="en-US" b="1" dirty="0" err="1" smtClean="0">
                <a:solidFill>
                  <a:schemeClr val="bg1"/>
                </a:solidFill>
              </a:rPr>
              <a:t>fröhliche</a:t>
            </a:r>
            <a:r>
              <a:rPr lang="en-US" b="1" dirty="0" smtClean="0">
                <a:solidFill>
                  <a:schemeClr val="bg1"/>
                </a:solidFill>
              </a:rPr>
              <a:t>, o du </a:t>
            </a:r>
            <a:r>
              <a:rPr lang="en-US" b="1" dirty="0" err="1" smtClean="0">
                <a:solidFill>
                  <a:schemeClr val="bg1"/>
                </a:solidFill>
              </a:rPr>
              <a:t>selige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gnadenbringende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Weihnachtszeit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Welt </a:t>
            </a:r>
            <a:r>
              <a:rPr lang="en-US" b="1" dirty="0" err="1" smtClean="0">
                <a:solidFill>
                  <a:schemeClr val="bg1"/>
                </a:solidFill>
              </a:rPr>
              <a:t>ging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verloren</a:t>
            </a:r>
            <a:r>
              <a:rPr lang="en-US" b="1" dirty="0" smtClean="0">
                <a:solidFill>
                  <a:schemeClr val="bg1"/>
                </a:solidFill>
              </a:rPr>
              <a:t>, Christ </a:t>
            </a:r>
            <a:r>
              <a:rPr lang="en-US" b="1" dirty="0" err="1" smtClean="0">
                <a:solidFill>
                  <a:schemeClr val="bg1"/>
                </a:solidFill>
              </a:rPr>
              <a:t>ist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geboren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dich</a:t>
            </a:r>
            <a:r>
              <a:rPr lang="en-US" b="1" dirty="0" smtClean="0">
                <a:solidFill>
                  <a:schemeClr val="bg1"/>
                </a:solidFill>
              </a:rPr>
              <a:t>, o </a:t>
            </a:r>
            <a:r>
              <a:rPr lang="en-US" b="1" dirty="0" err="1" smtClean="0">
                <a:solidFill>
                  <a:schemeClr val="bg1"/>
                </a:solidFill>
              </a:rPr>
              <a:t>Christenheit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 du </a:t>
            </a:r>
            <a:r>
              <a:rPr lang="en-US" b="1" dirty="0" err="1" smtClean="0">
                <a:solidFill>
                  <a:schemeClr val="bg1"/>
                </a:solidFill>
              </a:rPr>
              <a:t>fröhliche</a:t>
            </a:r>
            <a:r>
              <a:rPr lang="en-US" b="1" dirty="0" smtClean="0">
                <a:solidFill>
                  <a:schemeClr val="bg1"/>
                </a:solidFill>
              </a:rPr>
              <a:t>, o du </a:t>
            </a:r>
            <a:r>
              <a:rPr lang="en-US" b="1" dirty="0" err="1" smtClean="0">
                <a:solidFill>
                  <a:schemeClr val="bg1"/>
                </a:solidFill>
              </a:rPr>
              <a:t>selige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gnadenbringende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Weihnachtszeit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Christ </a:t>
            </a:r>
            <a:r>
              <a:rPr lang="en-US" b="1" dirty="0" err="1" smtClean="0">
                <a:solidFill>
                  <a:schemeClr val="bg1"/>
                </a:solidFill>
              </a:rPr>
              <a:t>ist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erschienen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uns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versühnen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dich</a:t>
            </a:r>
            <a:r>
              <a:rPr lang="en-US" b="1" dirty="0" smtClean="0">
                <a:solidFill>
                  <a:schemeClr val="bg1"/>
                </a:solidFill>
              </a:rPr>
              <a:t>, o </a:t>
            </a:r>
            <a:r>
              <a:rPr lang="en-US" b="1" dirty="0" err="1" smtClean="0">
                <a:solidFill>
                  <a:schemeClr val="bg1"/>
                </a:solidFill>
              </a:rPr>
              <a:t>Christenheit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O du </a:t>
            </a:r>
            <a:r>
              <a:rPr lang="en-US" b="1" dirty="0" err="1" smtClean="0">
                <a:solidFill>
                  <a:schemeClr val="bg1"/>
                </a:solidFill>
              </a:rPr>
              <a:t>fröhliche</a:t>
            </a:r>
            <a:r>
              <a:rPr lang="en-US" b="1" dirty="0" smtClean="0">
                <a:solidFill>
                  <a:schemeClr val="bg1"/>
                </a:solidFill>
              </a:rPr>
              <a:t>, o du </a:t>
            </a:r>
            <a:r>
              <a:rPr lang="en-US" b="1" dirty="0" err="1" smtClean="0">
                <a:solidFill>
                  <a:schemeClr val="bg1"/>
                </a:solidFill>
              </a:rPr>
              <a:t>selige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gnadenbringende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Weihnachtszeit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Himmlische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Heere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jauchzen</a:t>
            </a:r>
            <a:r>
              <a:rPr lang="en-US" b="1" dirty="0" smtClean="0">
                <a:solidFill>
                  <a:schemeClr val="bg1"/>
                </a:solidFill>
              </a:rPr>
              <a:t> Dir </a:t>
            </a:r>
            <a:r>
              <a:rPr lang="en-US" b="1" dirty="0" err="1" smtClean="0">
                <a:solidFill>
                  <a:schemeClr val="bg1"/>
                </a:solidFill>
              </a:rPr>
              <a:t>Ehre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freue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dich</a:t>
            </a:r>
            <a:r>
              <a:rPr lang="en-US" b="1" dirty="0" smtClean="0">
                <a:solidFill>
                  <a:schemeClr val="bg1"/>
                </a:solidFill>
              </a:rPr>
              <a:t>, o </a:t>
            </a:r>
            <a:r>
              <a:rPr lang="en-US" b="1" dirty="0" err="1" smtClean="0">
                <a:solidFill>
                  <a:schemeClr val="bg1"/>
                </a:solidFill>
              </a:rPr>
              <a:t>Christenheit</a:t>
            </a:r>
            <a:r>
              <a:rPr lang="en-US" b="1" dirty="0" smtClean="0">
                <a:solidFill>
                  <a:schemeClr val="bg1"/>
                </a:solidFill>
              </a:rPr>
              <a:t>!!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du fröhliche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du fröhliche </dc:title>
  <dc:creator>FRONT</dc:creator>
  <cp:lastModifiedBy>FRONT</cp:lastModifiedBy>
  <cp:revision>6</cp:revision>
  <dcterms:created xsi:type="dcterms:W3CDTF">2023-11-10T18:13:22Z</dcterms:created>
  <dcterms:modified xsi:type="dcterms:W3CDTF">2023-11-12T20:40:14Z</dcterms:modified>
</cp:coreProperties>
</file>