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A58D1-A4C0-4D7E-9826-A14617734AC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8F235-262B-4376-915D-A1A3AA6233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adbhaktula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1"/>
            <a:ext cx="3857652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Sadbhaktulara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8926" y="714356"/>
            <a:ext cx="3786214" cy="4586064"/>
          </a:xfrm>
        </p:spPr>
        <p:txBody>
          <a:bodyPr>
            <a:noAutofit/>
          </a:bodyPr>
          <a:lstStyle/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ఓ సద్భాక్తులారా – లోక రక్షకుండు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బెత్లేహేమందు నేడు జన్మించెన్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రాజాధి రాజు – ప్రభువైన యేసు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నమస్కరింప రండి నమస్కరింప రండి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నమస్కరింప రండి ఉత్సాహముతో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సర్వేశ్వరుండు – నర రూపమెత్తి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కన్యకు బుట్టి నేడు వేంచేసెన్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మానవ జన్మ – మెత్తిన శ్రీ యేసూ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నీకు నమస్కరించి నీకు నమస్కరించి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నీకు నమస్కరించి పూజింతుము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ఓ దూతలారా – ఉత్సాహించి పాడి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రక్షకుండైన యేసున్ స్తుతించుడి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పరాత్పరుండా – నీకు స్తోత్రమంచు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నమస్కరింప రండి నమస్కరింప రండి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నమస్కరింప రండి ఉత్సాహముతో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యేసు ధ్యానించి – నీ పవిత్ర జన్మ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ఈ వేల స్తోత్రము నర్పింతుము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అనాది వాక్య – మాయే నర రూప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నమస్కరింప రండి నమస్కరింప రండి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నమస్కరింప రండి ఉత్సాహముతో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85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Sadbhaktulara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Sadbhaktulara</dc:title>
  <dc:creator>mary</dc:creator>
  <cp:lastModifiedBy>FRONT</cp:lastModifiedBy>
  <cp:revision>10</cp:revision>
  <dcterms:created xsi:type="dcterms:W3CDTF">2022-11-03T16:12:07Z</dcterms:created>
  <dcterms:modified xsi:type="dcterms:W3CDTF">2023-11-28T16:20:26Z</dcterms:modified>
</cp:coreProperties>
</file>