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9" d="100"/>
          <a:sy n="89" d="100"/>
        </p:scale>
        <p:origin x="-3108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2A8A-EBB6-4876-A190-E9D25A89256C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B2E2-F4F9-4744-AF04-96DB3B326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2A8A-EBB6-4876-A190-E9D25A89256C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B2E2-F4F9-4744-AF04-96DB3B326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2A8A-EBB6-4876-A190-E9D25A89256C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B2E2-F4F9-4744-AF04-96DB3B326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2A8A-EBB6-4876-A190-E9D25A89256C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B2E2-F4F9-4744-AF04-96DB3B326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2A8A-EBB6-4876-A190-E9D25A89256C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B2E2-F4F9-4744-AF04-96DB3B326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2A8A-EBB6-4876-A190-E9D25A89256C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B2E2-F4F9-4744-AF04-96DB3B326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2A8A-EBB6-4876-A190-E9D25A89256C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B2E2-F4F9-4744-AF04-96DB3B326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2A8A-EBB6-4876-A190-E9D25A89256C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B2E2-F4F9-4744-AF04-96DB3B326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2A8A-EBB6-4876-A190-E9D25A89256C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B2E2-F4F9-4744-AF04-96DB3B326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2A8A-EBB6-4876-A190-E9D25A89256C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B2E2-F4F9-4744-AF04-96DB3B326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2A8A-EBB6-4876-A190-E9D25A89256C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B2E2-F4F9-4744-AF04-96DB3B326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12A8A-EBB6-4876-A190-E9D25A89256C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CB2E2-F4F9-4744-AF04-96DB3B3262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Mai Outou U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4114800" cy="228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Mai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Outou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7200"/>
            <a:ext cx="3733800" cy="5334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err="1" smtClean="0">
                <a:solidFill>
                  <a:schemeClr val="tx1"/>
                </a:solidFill>
              </a:rPr>
              <a:t>mai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outou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Fiafia</a:t>
            </a:r>
            <a:r>
              <a:rPr lang="en-US" sz="1800" b="1" dirty="0" smtClean="0">
                <a:solidFill>
                  <a:schemeClr val="tx1"/>
                </a:solidFill>
              </a:rPr>
              <a:t> ma </a:t>
            </a:r>
            <a:r>
              <a:rPr lang="en-US" sz="1800" b="1" dirty="0" err="1" smtClean="0">
                <a:solidFill>
                  <a:schemeClr val="tx1"/>
                </a:solidFill>
              </a:rPr>
              <a:t>pepese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err="1" smtClean="0">
                <a:solidFill>
                  <a:schemeClr val="tx1"/>
                </a:solidFill>
              </a:rPr>
              <a:t>mai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tatou</a:t>
            </a:r>
            <a:r>
              <a:rPr lang="en-US" sz="1800" b="1" dirty="0" smtClean="0">
                <a:solidFill>
                  <a:schemeClr val="tx1"/>
                </a:solidFill>
              </a:rPr>
              <a:t> o 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Peteleema</a:t>
            </a:r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Tatou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iloa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pt-BR" sz="1800" b="1" dirty="0" smtClean="0">
                <a:solidFill>
                  <a:schemeClr val="tx1"/>
                </a:solidFill>
              </a:rPr>
              <a:t>Ua </a:t>
            </a:r>
            <a:r>
              <a:rPr lang="pt-BR" sz="1800" b="1" dirty="0" smtClean="0">
                <a:solidFill>
                  <a:schemeClr val="tx1"/>
                </a:solidFill>
              </a:rPr>
              <a:t>fanau le Tupu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Tali</a:t>
            </a:r>
            <a:r>
              <a:rPr lang="pt-BR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 mai </a:t>
            </a:r>
            <a:r>
              <a:rPr lang="pt-BR" sz="1800" b="1" dirty="0" smtClean="0">
                <a:solidFill>
                  <a:srgbClr val="FF0000"/>
                </a:solidFill>
              </a:rPr>
              <a:t>ia </a:t>
            </a:r>
            <a:r>
              <a:rPr lang="pt-BR" sz="1800" b="1" dirty="0" smtClean="0">
                <a:solidFill>
                  <a:srgbClr val="FF0000"/>
                </a:solidFill>
              </a:rPr>
              <a:t>tatou  ifo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 mai ia tatou  ifo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 mai ia tatou  ifo i le </a:t>
            </a:r>
            <a:r>
              <a:rPr lang="pt-BR" sz="1800" b="1" dirty="0" smtClean="0">
                <a:solidFill>
                  <a:srgbClr val="FF0000"/>
                </a:solidFill>
              </a:rPr>
              <a:t>Aii’i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endParaRPr lang="pt-BR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Atua moni Le Malamalama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soifua mai o ia i le taupou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atali’i Na fanau mai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Pepese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agelu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vivi’i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Pepese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lugā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lugā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vivi’i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fa’aman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fa’afetai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liutino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Mai Outou Uma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Mai Outou Uma </dc:title>
  <dc:creator>FRONT</dc:creator>
  <cp:lastModifiedBy>FRONT</cp:lastModifiedBy>
  <cp:revision>31</cp:revision>
  <dcterms:created xsi:type="dcterms:W3CDTF">2023-11-27T17:32:16Z</dcterms:created>
  <dcterms:modified xsi:type="dcterms:W3CDTF">2023-11-30T16:07:41Z</dcterms:modified>
</cp:coreProperties>
</file>