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6F26-7499-4D57-92C8-3B4AEEA18CDA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5058-DF63-4B96-A5BC-012147D18F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om O Kom E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42852"/>
            <a:ext cx="5572164" cy="525716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O </a:t>
            </a:r>
            <a:r>
              <a:rPr lang="pt-BR" b="1" dirty="0"/>
              <a:t>Kom O Kom Emmanuel</a:t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928670"/>
            <a:ext cx="8001056" cy="307183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Emmanuel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Verlosser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Israel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volheid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sondaars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Wees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bly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wees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bly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Emmanuel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Ons</a:t>
            </a:r>
            <a:r>
              <a:rPr lang="en-US" sz="1600" b="1" dirty="0" smtClean="0">
                <a:solidFill>
                  <a:srgbClr val="FF0000"/>
                </a:solidFill>
              </a:rPr>
              <a:t> redder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uit</a:t>
            </a:r>
            <a:r>
              <a:rPr lang="en-US" sz="1600" b="1" dirty="0" smtClean="0">
                <a:solidFill>
                  <a:srgbClr val="FF0000"/>
                </a:solidFill>
              </a:rPr>
              <a:t> Israel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Ons</a:t>
            </a:r>
            <a:r>
              <a:rPr lang="en-US" sz="1600" b="1" dirty="0" smtClean="0">
                <a:solidFill>
                  <a:srgbClr val="FF0000"/>
                </a:solidFill>
              </a:rPr>
              <a:t> redder </a:t>
            </a:r>
            <a:r>
              <a:rPr lang="en-US" sz="1600" b="1" dirty="0" err="1" smtClean="0">
                <a:solidFill>
                  <a:srgbClr val="FF0000"/>
                </a:solidFill>
              </a:rPr>
              <a:t>kom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uit</a:t>
            </a:r>
            <a:r>
              <a:rPr lang="en-US" sz="1600" b="1" dirty="0" smtClean="0">
                <a:solidFill>
                  <a:srgbClr val="FF0000"/>
                </a:solidFill>
              </a:rPr>
              <a:t> Israel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God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redder 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donker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met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Woord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word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nederig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geskenk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eng’le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woord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Josef toe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swanger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maagd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Maria,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lank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kind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toegebind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Kom O Kom Emmanuel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Kom O Kom Emmanuel </dc:title>
  <dc:creator>mary</dc:creator>
  <cp:lastModifiedBy>FRONT</cp:lastModifiedBy>
  <cp:revision>7</cp:revision>
  <dcterms:created xsi:type="dcterms:W3CDTF">2022-11-07T19:10:45Z</dcterms:created>
  <dcterms:modified xsi:type="dcterms:W3CDTF">2023-11-18T16:49:28Z</dcterms:modified>
</cp:coreProperties>
</file>