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8F77B-CC0A-46F6-9E0F-7776EFF5D950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891A0-D46C-43F1-AFF2-1DA6095299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du fröhlich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ow Joyful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5365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 How Joyfully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5105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 O how joyfully, o how blessedly,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Comes the glory of Christmastime!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To a world so lost in sin,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Christ the Savior, enters in: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Praise Him, all ye Christians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praise Him evermore!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2. O how joyfully, o how blessedly,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Comes the glory of Christmastime!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Jesus, born in lowly stall,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With His grace redeems us all: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Praise Him, all ye Christians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praise Him evermore!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3. O how joyfully, o how blessedly,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Comes the glory of Christmastime!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Hosts of angels from on high,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Sing, rejoicing, in the sky: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Praise Him, all ye Christians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praise Him evermore</a:t>
            </a:r>
            <a:r>
              <a:rPr lang="en-US" b="1" dirty="0" smtClean="0">
                <a:solidFill>
                  <a:schemeClr val="bg1"/>
                </a:solidFill>
              </a:rPr>
              <a:t>!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128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How Joyfully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How Joyfully</dc:title>
  <dc:creator>FRONT</dc:creator>
  <cp:lastModifiedBy>FRONT</cp:lastModifiedBy>
  <cp:revision>33</cp:revision>
  <dcterms:created xsi:type="dcterms:W3CDTF">2023-11-10T18:10:12Z</dcterms:created>
  <dcterms:modified xsi:type="dcterms:W3CDTF">2023-11-13T18:54:13Z</dcterms:modified>
</cp:coreProperties>
</file>