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00E9-FDC4-4E51-A2CD-034E560D29AA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41638-1E05-4501-ADBD-504AAE7E3E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00E9-FDC4-4E51-A2CD-034E560D29AA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41638-1E05-4501-ADBD-504AAE7E3E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00E9-FDC4-4E51-A2CD-034E560D29AA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41638-1E05-4501-ADBD-504AAE7E3E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00E9-FDC4-4E51-A2CD-034E560D29AA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41638-1E05-4501-ADBD-504AAE7E3E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00E9-FDC4-4E51-A2CD-034E560D29AA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41638-1E05-4501-ADBD-504AAE7E3E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00E9-FDC4-4E51-A2CD-034E560D29AA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41638-1E05-4501-ADBD-504AAE7E3E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00E9-FDC4-4E51-A2CD-034E560D29AA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41638-1E05-4501-ADBD-504AAE7E3E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00E9-FDC4-4E51-A2CD-034E560D29AA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41638-1E05-4501-ADBD-504AAE7E3E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00E9-FDC4-4E51-A2CD-034E560D29AA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41638-1E05-4501-ADBD-504AAE7E3E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00E9-FDC4-4E51-A2CD-034E560D29AA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41638-1E05-4501-ADBD-504AAE7E3E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00E9-FDC4-4E51-A2CD-034E560D29AA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41638-1E05-4501-ADBD-504AAE7E3E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F00E9-FDC4-4E51-A2CD-034E560D29AA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41638-1E05-4501-ADBD-504AAE7E3EA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come all ye faithful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! Deuwch Ffyddlonia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52400"/>
            <a:ext cx="5486400" cy="4603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O! </a:t>
            </a:r>
            <a:r>
              <a:rPr lang="en-US" b="1" dirty="0" err="1" smtClean="0"/>
              <a:t>Deuwch</a:t>
            </a:r>
            <a:r>
              <a:rPr lang="en-US" b="1" dirty="0" smtClean="0"/>
              <a:t> </a:t>
            </a:r>
            <a:r>
              <a:rPr lang="en-US" b="1" dirty="0" err="1" smtClean="0"/>
              <a:t>Ffyddloniaid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838200"/>
            <a:ext cx="7391400" cy="57150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O!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deuwch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ffyddloniaid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orfoleddu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O!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deuwch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O!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deuwch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Fethlehem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dref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Wele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anwyd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Brenin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yr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angylion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O</a:t>
            </a:r>
            <a:r>
              <a:rPr lang="en-US" sz="1600" b="1" dirty="0" smtClean="0">
                <a:solidFill>
                  <a:srgbClr val="FF0000"/>
                </a:solidFill>
              </a:rPr>
              <a:t>! </a:t>
            </a:r>
            <a:r>
              <a:rPr lang="en-US" sz="1600" b="1" dirty="0" err="1" smtClean="0">
                <a:solidFill>
                  <a:srgbClr val="FF0000"/>
                </a:solidFill>
              </a:rPr>
              <a:t>deuwch</a:t>
            </a:r>
            <a:r>
              <a:rPr lang="en-US" sz="1600" b="1" dirty="0" smtClean="0">
                <a:solidFill>
                  <a:srgbClr val="FF0000"/>
                </a:solidFill>
              </a:rPr>
              <a:t> ac </a:t>
            </a:r>
            <a:r>
              <a:rPr lang="en-US" sz="1600" b="1" dirty="0" err="1" smtClean="0">
                <a:solidFill>
                  <a:srgbClr val="FF0000"/>
                </a:solidFill>
              </a:rPr>
              <a:t>addolwn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O! </a:t>
            </a:r>
            <a:r>
              <a:rPr lang="en-US" sz="1600" b="1" dirty="0" err="1" smtClean="0">
                <a:solidFill>
                  <a:srgbClr val="FF0000"/>
                </a:solidFill>
              </a:rPr>
              <a:t>deuwch</a:t>
            </a:r>
            <a:r>
              <a:rPr lang="en-US" sz="1600" b="1" dirty="0" smtClean="0">
                <a:solidFill>
                  <a:srgbClr val="FF0000"/>
                </a:solidFill>
              </a:rPr>
              <a:t> ac </a:t>
            </a:r>
            <a:r>
              <a:rPr lang="en-US" sz="1600" b="1" dirty="0" err="1" smtClean="0">
                <a:solidFill>
                  <a:srgbClr val="FF0000"/>
                </a:solidFill>
              </a:rPr>
              <a:t>addolwn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O! </a:t>
            </a:r>
            <a:r>
              <a:rPr lang="en-US" sz="1600" b="1" dirty="0" err="1" smtClean="0">
                <a:solidFill>
                  <a:srgbClr val="FF0000"/>
                </a:solidFill>
              </a:rPr>
              <a:t>deuwch</a:t>
            </a:r>
            <a:r>
              <a:rPr lang="en-US" sz="1600" b="1" dirty="0" smtClean="0">
                <a:solidFill>
                  <a:srgbClr val="FF0000"/>
                </a:solidFill>
              </a:rPr>
              <a:t> ac </a:t>
            </a:r>
            <a:r>
              <a:rPr lang="en-US" sz="1600" b="1" dirty="0" err="1" smtClean="0">
                <a:solidFill>
                  <a:srgbClr val="FF0000"/>
                </a:solidFill>
              </a:rPr>
              <a:t>addolwn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Grist </a:t>
            </a:r>
            <a:r>
              <a:rPr lang="en-US" sz="1600" b="1" dirty="0" err="1" smtClean="0">
                <a:solidFill>
                  <a:srgbClr val="FF0000"/>
                </a:solidFill>
              </a:rPr>
              <a:t>o'r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nef</a:t>
            </a:r>
            <a:r>
              <a:rPr lang="en-US" sz="16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O!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cenwch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angylion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cenwch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gorfoleddwch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O!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cenwch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chwi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holl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ddinasyddion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nef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Cenwch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"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Gogoniant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Dduw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goruchaf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"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henffych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Ceidwad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henffych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well it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heddiw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Gogoniant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i'th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enw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drwy'r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ddaear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a'r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nef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Gair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Tragwyddol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yma'n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ddyn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ymddengys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112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O! Deuwch Ffyddloniaid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O! Deuwch Ffyddloniaid</dc:title>
  <dc:creator>FRONT</dc:creator>
  <cp:lastModifiedBy>FRONT</cp:lastModifiedBy>
  <cp:revision>14</cp:revision>
  <dcterms:created xsi:type="dcterms:W3CDTF">2023-11-27T16:24:03Z</dcterms:created>
  <dcterms:modified xsi:type="dcterms:W3CDTF">2023-11-30T16:27:09Z</dcterms:modified>
</cp:coreProperties>
</file>