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30729-4BC6-40F5-8977-0E010A00ECB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A3B1-E23B-4548-B7C3-133FD88987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ma Estrebaria Ru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571480"/>
            <a:ext cx="4929222" cy="57148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Numa</a:t>
            </a:r>
            <a:r>
              <a:rPr lang="en-US" b="1" dirty="0"/>
              <a:t> </a:t>
            </a:r>
            <a:r>
              <a:rPr lang="en-US" b="1" dirty="0" err="1"/>
              <a:t>Estrebaria</a:t>
            </a:r>
            <a:r>
              <a:rPr lang="en-US" b="1" dirty="0"/>
              <a:t> Rude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2571744"/>
            <a:ext cx="5643602" cy="4000528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Numa estrebaria rude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cidade de Belém,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o povo não pensava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encontrar o Sumo Bem,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nela a Virgem deu à luz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menino, o bom Jesus.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Senhor da eterna glória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neste mundo quis nascer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por berço a manjedoura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os homens veio ter.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tal ponto se humilhou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Senhor que o céu criou!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amor tratou os outros,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revelando a eterna luz.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Fome, sede, dor, tristezas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padeceu, e até a cruz,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mostra-nos compaixão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nos dar a salvação.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para o céu nós formos,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veremos o Senhor,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o meigo e bom menino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o eterno Criador.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nós desceu dos céus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nos leva para Deus.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Numa Estrebaria Rude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Numa Estrebaria Rude</dc:title>
  <dc:creator>mary</dc:creator>
  <cp:lastModifiedBy>FRONT</cp:lastModifiedBy>
  <cp:revision>10</cp:revision>
  <dcterms:created xsi:type="dcterms:W3CDTF">2022-11-12T21:27:55Z</dcterms:created>
  <dcterms:modified xsi:type="dcterms:W3CDTF">2023-11-21T16:01:30Z</dcterms:modified>
</cp:coreProperties>
</file>