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983E3-CBF2-41E1-9BD4-38D37DABE98F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67E7E-D2EF-41A5-B1ED-B799FFB459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fant Holy Infant Lowl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ño santo, sufres t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Niño </a:t>
            </a:r>
            <a:r>
              <a:rPr lang="en-US" b="1" dirty="0" err="1">
                <a:solidFill>
                  <a:schemeClr val="bg1"/>
                </a:solidFill>
              </a:rPr>
              <a:t>santo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sufres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tanto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3276600" cy="46482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Niño santo, sufres tanto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En tu cama sin calor.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Los que ignoran no te adoran: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Cristo el Niño es el Señor.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volando va cantando,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Ángel dando, proclamando: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Cristo el Niño es el Señor</a:t>
            </a:r>
            <a:r>
              <a:rPr lang="es-E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Los pastores con temores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Sus rebaños vieron bien.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escucharon que cantaron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En los prados de Belén.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corrieron y creyeron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Cuando vieron y entendieron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Que Jesús nació en Belén</a:t>
            </a:r>
            <a:r>
              <a:rPr lang="es-ES" sz="1800" b="1" dirty="0" smtClean="0">
                <a:solidFill>
                  <a:schemeClr val="bg1"/>
                </a:solidFill>
              </a:rPr>
              <a:t>.</a:t>
            </a:r>
            <a:endParaRPr lang="es-E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Niño santo, sufres tanto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Niño santo, sufres tanto </dc:title>
  <dc:creator>FRONT</dc:creator>
  <cp:lastModifiedBy>FRONT</cp:lastModifiedBy>
  <cp:revision>11</cp:revision>
  <dcterms:created xsi:type="dcterms:W3CDTF">2023-11-14T20:10:03Z</dcterms:created>
  <dcterms:modified xsi:type="dcterms:W3CDTF">2023-11-15T15:35:30Z</dcterms:modified>
</cp:coreProperties>
</file>